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56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B987"/>
    <a:srgbClr val="824D26"/>
    <a:srgbClr val="01A51F"/>
    <a:srgbClr val="FF5A5B"/>
    <a:srgbClr val="384955"/>
    <a:srgbClr val="A4C576"/>
    <a:srgbClr val="0399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F871B9-D921-D244-B757-A4C0EB84CF14}" v="8" dt="2025-01-27T14:56:43.3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Medium Style 3 –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5BE263C-DBD7-4A20-BB59-AAB30ACAA65A}" styleName="Medium Style 3 –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95"/>
    <p:restoredTop sz="94762"/>
  </p:normalViewPr>
  <p:slideViewPr>
    <p:cSldViewPr snapToGrid="0">
      <p:cViewPr varScale="1">
        <p:scale>
          <a:sx n="78" d="100"/>
          <a:sy n="78" d="100"/>
        </p:scale>
        <p:origin x="127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194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381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382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351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812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968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54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962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578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779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29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DC2A23-85DE-7B49-AA9E-EBFAAB771130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BDAC42-6A6E-BE4A-B180-D50BD8E56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940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5" Type="http://schemas.openxmlformats.org/officeDocument/2006/relationships/image" Target="../media/image14.png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5" Type="http://schemas.openxmlformats.org/officeDocument/2006/relationships/image" Target="../media/image14.png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5" Type="http://schemas.openxmlformats.org/officeDocument/2006/relationships/image" Target="../media/image14.png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5" Type="http://schemas.openxmlformats.org/officeDocument/2006/relationships/image" Target="../media/image14.png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5" Type="http://schemas.openxmlformats.org/officeDocument/2006/relationships/image" Target="../media/image14.png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5" Type="http://schemas.openxmlformats.org/officeDocument/2006/relationships/image" Target="../media/image14.png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13" Type="http://schemas.openxmlformats.org/officeDocument/2006/relationships/image" Target="../media/image19.svg"/><Relationship Id="rId18" Type="http://schemas.openxmlformats.org/officeDocument/2006/relationships/image" Target="../media/image11.emf"/><Relationship Id="rId3" Type="http://schemas.openxmlformats.org/officeDocument/2006/relationships/image" Target="../media/image17.svg"/><Relationship Id="rId21" Type="http://schemas.openxmlformats.org/officeDocument/2006/relationships/image" Target="../media/image14.png"/><Relationship Id="rId7" Type="http://schemas.openxmlformats.org/officeDocument/2006/relationships/image" Target="../media/image4.emf"/><Relationship Id="rId12" Type="http://schemas.openxmlformats.org/officeDocument/2006/relationships/image" Target="../media/image9.emf"/><Relationship Id="rId17" Type="http://schemas.openxmlformats.org/officeDocument/2006/relationships/image" Target="../media/image10.emf"/><Relationship Id="rId2" Type="http://schemas.openxmlformats.org/officeDocument/2006/relationships/image" Target="../media/image16.svg"/><Relationship Id="rId16" Type="http://schemas.openxmlformats.org/officeDocument/2006/relationships/image" Target="../media/image22.sv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11" Type="http://schemas.openxmlformats.org/officeDocument/2006/relationships/image" Target="../media/image8.emf"/><Relationship Id="rId5" Type="http://schemas.openxmlformats.org/officeDocument/2006/relationships/image" Target="../media/image2.emf"/><Relationship Id="rId15" Type="http://schemas.openxmlformats.org/officeDocument/2006/relationships/image" Target="../media/image21.svg"/><Relationship Id="rId23" Type="http://schemas.openxmlformats.org/officeDocument/2006/relationships/image" Target="../media/image15.png"/><Relationship Id="rId10" Type="http://schemas.openxmlformats.org/officeDocument/2006/relationships/image" Target="../media/image7.emf"/><Relationship Id="rId19" Type="http://schemas.openxmlformats.org/officeDocument/2006/relationships/image" Target="../media/image12.png"/><Relationship Id="rId4" Type="http://schemas.openxmlformats.org/officeDocument/2006/relationships/image" Target="../media/image18.svg"/><Relationship Id="rId9" Type="http://schemas.openxmlformats.org/officeDocument/2006/relationships/image" Target="../media/image6.emf"/><Relationship Id="rId14" Type="http://schemas.openxmlformats.org/officeDocument/2006/relationships/image" Target="../media/image20.svg"/><Relationship Id="rId2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FEEDF5-5F9D-558B-0B8A-9B5B9A86A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1B91B92-52D9-04D3-B020-C5C8A0EBC5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280035"/>
              </p:ext>
            </p:extLst>
          </p:nvPr>
        </p:nvGraphicFramePr>
        <p:xfrm>
          <a:off x="743024" y="303293"/>
          <a:ext cx="8531725" cy="634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5459">
                  <a:extLst>
                    <a:ext uri="{9D8B030D-6E8A-4147-A177-3AD203B41FA5}">
                      <a16:colId xmlns:a16="http://schemas.microsoft.com/office/drawing/2014/main" val="432813016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19098531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6763533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94544735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51155626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20559668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01949312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688793949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59676194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584925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72293532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52191291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40059869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95793256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17591598"/>
                    </a:ext>
                  </a:extLst>
                </a:gridCol>
              </a:tblGrid>
              <a:tr h="1984148">
                <a:tc>
                  <a:txBody>
                    <a:bodyPr/>
                    <a:lstStyle/>
                    <a:p>
                      <a:r>
                        <a:rPr lang="en-US" sz="2100" dirty="0"/>
                        <a:t>FOOD MENU</a:t>
                      </a:r>
                    </a:p>
                    <a:p>
                      <a:r>
                        <a:rPr lang="en-US" sz="2100" dirty="0"/>
                        <a:t>WEEK 1</a:t>
                      </a:r>
                    </a:p>
                  </a:txBody>
                  <a:tcPr marL="240983" marR="68011" marT="481966" marB="3400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Milk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Egg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Lupin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Sulphur Dioxide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Gluten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Celery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Crustaceans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Molluscs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Fish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Mustard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Soybean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Peanut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Sesame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Treenuts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extLst>
                  <a:ext uri="{0D108BD9-81ED-4DB2-BD59-A6C34878D82A}">
                    <a16:rowId xmlns:a16="http://schemas.microsoft.com/office/drawing/2014/main" val="3579187586"/>
                  </a:ext>
                </a:extLst>
              </a:tr>
              <a:tr h="445941">
                <a:tc>
                  <a:txBody>
                    <a:bodyPr/>
                    <a:lstStyle/>
                    <a:p>
                      <a:r>
                        <a:rPr lang="en-US" sz="1300" dirty="0"/>
                        <a:t>BBQ Chicken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4332747"/>
                  </a:ext>
                </a:extLst>
              </a:tr>
              <a:tr h="452284">
                <a:tc>
                  <a:txBody>
                    <a:bodyPr/>
                    <a:lstStyle/>
                    <a:p>
                      <a:r>
                        <a:rPr lang="en-US" sz="1300" dirty="0"/>
                        <a:t>BBQ Meat Free Chicken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714845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Fajitas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58682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Fajitas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687696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Roast Beef Dinner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0426011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Roast Dinner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12634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Cottage Pie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429712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Cottage Pie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28039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Chicken Nuggets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89863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Quorn Nuggets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073862"/>
                  </a:ext>
                </a:extLst>
              </a:tr>
            </a:tbl>
          </a:graphicData>
        </a:graphic>
      </p:graphicFrame>
      <p:pic>
        <p:nvPicPr>
          <p:cNvPr id="4" name="Picture 3" descr="A purple circle with a white leaf in it&#10;&#10;Description automatically generated">
            <a:extLst>
              <a:ext uri="{FF2B5EF4-FFF2-40B4-BE49-F238E27FC236}">
                <a16:creationId xmlns:a16="http://schemas.microsoft.com/office/drawing/2014/main" id="{040FBB42-0DA7-FA70-CB99-559C36CE1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163" y="1818482"/>
            <a:ext cx="421676" cy="42167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41FEBE0-F106-F8F5-4D66-6C316159FA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381" y="1843024"/>
            <a:ext cx="376518" cy="37651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F2DD056-A265-8775-2D57-C2C3890995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497" y="1841062"/>
            <a:ext cx="376518" cy="37651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F2D8074-8080-8D75-1784-09DCE60FD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953" y="1841062"/>
            <a:ext cx="376518" cy="37651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A12F01-B98F-5924-F834-E272E7A927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2117" y="1841062"/>
            <a:ext cx="376517" cy="37651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DA80586-11D4-2FFA-BB24-C0E44217AA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093" y="1841062"/>
            <a:ext cx="376516" cy="37651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171B937-C183-9BA5-3A82-B8F8B63754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812" y="1841062"/>
            <a:ext cx="376516" cy="37651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EBB7B02-967F-681B-8B80-420BB1B96D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5017" y="1841062"/>
            <a:ext cx="376516" cy="37651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26C2767-83AC-3F88-59AC-344E21D62B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91989" y="1841062"/>
            <a:ext cx="378516" cy="37851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8033007-99B4-D974-AF12-7F06F8892F6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2928" y="1841062"/>
            <a:ext cx="376516" cy="37651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E3EE96A-E8E0-067A-E3A3-D4A53E3C3A0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0238" y="1841062"/>
            <a:ext cx="376516" cy="376516"/>
          </a:xfrm>
          <a:prstGeom prst="rect">
            <a:avLst/>
          </a:prstGeom>
        </p:spPr>
      </p:pic>
      <p:pic>
        <p:nvPicPr>
          <p:cNvPr id="3" name="Picture 2" descr="A white and green logo&#10;&#10;Description automatically generated">
            <a:extLst>
              <a:ext uri="{FF2B5EF4-FFF2-40B4-BE49-F238E27FC236}">
                <a16:creationId xmlns:a16="http://schemas.microsoft.com/office/drawing/2014/main" id="{3E24D0C7-3CCD-5CCF-1579-34711A4FFC6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419334" y="1822012"/>
            <a:ext cx="422823" cy="42282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D90E364-1F80-CCF4-3C85-9C098749B5D2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6270545" y="1822012"/>
            <a:ext cx="422823" cy="4228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38612D-9B4A-93B4-A4C4-28B4D9C53DB3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8421766" y="1821656"/>
            <a:ext cx="421677" cy="4216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D71C24-D45F-D097-D4A5-16C042F9A314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8866950" y="1841062"/>
            <a:ext cx="384292" cy="384292"/>
          </a:xfrm>
          <a:prstGeom prst="rect">
            <a:avLst/>
          </a:prstGeom>
        </p:spPr>
      </p:pic>
      <p:pic>
        <p:nvPicPr>
          <p:cNvPr id="7" name="Graphic 6" descr="Tick with solid fill">
            <a:extLst>
              <a:ext uri="{FF2B5EF4-FFF2-40B4-BE49-F238E27FC236}">
                <a16:creationId xmlns:a16="http://schemas.microsoft.com/office/drawing/2014/main" id="{C35240A3-AC84-8C2F-668E-D69C7141F98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5587" y="2368906"/>
            <a:ext cx="273514" cy="273514"/>
          </a:xfrm>
          <a:prstGeom prst="rect">
            <a:avLst/>
          </a:prstGeom>
        </p:spPr>
      </p:pic>
      <p:pic>
        <p:nvPicPr>
          <p:cNvPr id="11" name="Graphic 10" descr="Tick with solid fill">
            <a:extLst>
              <a:ext uri="{FF2B5EF4-FFF2-40B4-BE49-F238E27FC236}">
                <a16:creationId xmlns:a16="http://schemas.microsoft.com/office/drawing/2014/main" id="{233D9BF7-3600-CABC-70F9-A760F4ADE52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493290" y="2383658"/>
            <a:ext cx="273514" cy="273514"/>
          </a:xfrm>
          <a:prstGeom prst="rect">
            <a:avLst/>
          </a:prstGeom>
        </p:spPr>
      </p:pic>
      <p:pic>
        <p:nvPicPr>
          <p:cNvPr id="14" name="Graphic 13" descr="Tick with solid fill">
            <a:extLst>
              <a:ext uri="{FF2B5EF4-FFF2-40B4-BE49-F238E27FC236}">
                <a16:creationId xmlns:a16="http://schemas.microsoft.com/office/drawing/2014/main" id="{516E192B-54A6-BDC1-A3E3-8D68867F6D4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636726" y="2383655"/>
            <a:ext cx="273514" cy="273514"/>
          </a:xfrm>
          <a:prstGeom prst="rect">
            <a:avLst/>
          </a:prstGeom>
        </p:spPr>
      </p:pic>
      <p:pic>
        <p:nvPicPr>
          <p:cNvPr id="20" name="Graphic 19" descr="Tick with solid fill">
            <a:extLst>
              <a:ext uri="{FF2B5EF4-FFF2-40B4-BE49-F238E27FC236}">
                <a16:creationId xmlns:a16="http://schemas.microsoft.com/office/drawing/2014/main" id="{EC98E819-9018-6C07-B889-FC5683333C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70507" y="2806444"/>
            <a:ext cx="273514" cy="273514"/>
          </a:xfrm>
          <a:prstGeom prst="rect">
            <a:avLst/>
          </a:prstGeom>
        </p:spPr>
      </p:pic>
      <p:pic>
        <p:nvPicPr>
          <p:cNvPr id="22" name="Graphic 21" descr="Tick with solid fill">
            <a:extLst>
              <a:ext uri="{FF2B5EF4-FFF2-40B4-BE49-F238E27FC236}">
                <a16:creationId xmlns:a16="http://schemas.microsoft.com/office/drawing/2014/main" id="{AE75E28A-141D-5543-EEC1-49C086E0FD5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498210" y="2821196"/>
            <a:ext cx="273514" cy="273514"/>
          </a:xfrm>
          <a:prstGeom prst="rect">
            <a:avLst/>
          </a:prstGeom>
        </p:spPr>
      </p:pic>
      <p:pic>
        <p:nvPicPr>
          <p:cNvPr id="26" name="Graphic 25" descr="Tick with solid fill">
            <a:extLst>
              <a:ext uri="{FF2B5EF4-FFF2-40B4-BE49-F238E27FC236}">
                <a16:creationId xmlns:a16="http://schemas.microsoft.com/office/drawing/2014/main" id="{B4E4CDF4-D865-3351-92E9-6A4B708FE2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641646" y="2821193"/>
            <a:ext cx="273514" cy="273514"/>
          </a:xfrm>
          <a:prstGeom prst="rect">
            <a:avLst/>
          </a:prstGeom>
        </p:spPr>
      </p:pic>
      <p:pic>
        <p:nvPicPr>
          <p:cNvPr id="32" name="Graphic 31" descr="Tick with solid fill">
            <a:extLst>
              <a:ext uri="{FF2B5EF4-FFF2-40B4-BE49-F238E27FC236}">
                <a16:creationId xmlns:a16="http://schemas.microsoft.com/office/drawing/2014/main" id="{B5DA86DF-FD9C-B224-C6F0-5A4358FADD9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490" y="3262747"/>
            <a:ext cx="273514" cy="273514"/>
          </a:xfrm>
          <a:prstGeom prst="rect">
            <a:avLst/>
          </a:prstGeom>
        </p:spPr>
      </p:pic>
      <p:pic>
        <p:nvPicPr>
          <p:cNvPr id="34" name="Graphic 33" descr="Tick with solid fill">
            <a:extLst>
              <a:ext uri="{FF2B5EF4-FFF2-40B4-BE49-F238E27FC236}">
                <a16:creationId xmlns:a16="http://schemas.microsoft.com/office/drawing/2014/main" id="{261DECA5-801A-9D58-F1E4-E9C5E4FB4C7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0675" y="3252915"/>
            <a:ext cx="273514" cy="273514"/>
          </a:xfrm>
          <a:prstGeom prst="rect">
            <a:avLst/>
          </a:prstGeom>
        </p:spPr>
      </p:pic>
      <p:pic>
        <p:nvPicPr>
          <p:cNvPr id="36" name="Graphic 35" descr="Tick with solid fill">
            <a:extLst>
              <a:ext uri="{FF2B5EF4-FFF2-40B4-BE49-F238E27FC236}">
                <a16:creationId xmlns:a16="http://schemas.microsoft.com/office/drawing/2014/main" id="{3062ACDE-B428-7FD6-C60F-40417F84B3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9406" y="3700283"/>
            <a:ext cx="273514" cy="273514"/>
          </a:xfrm>
          <a:prstGeom prst="rect">
            <a:avLst/>
          </a:prstGeom>
        </p:spPr>
      </p:pic>
      <p:pic>
        <p:nvPicPr>
          <p:cNvPr id="38" name="Graphic 37" descr="Tick with solid fill">
            <a:extLst>
              <a:ext uri="{FF2B5EF4-FFF2-40B4-BE49-F238E27FC236}">
                <a16:creationId xmlns:a16="http://schemas.microsoft.com/office/drawing/2014/main" id="{AE133DBA-275A-0D3A-EEA2-1DFF676F5A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5591" y="3690451"/>
            <a:ext cx="273514" cy="273514"/>
          </a:xfrm>
          <a:prstGeom prst="rect">
            <a:avLst/>
          </a:prstGeom>
        </p:spPr>
      </p:pic>
      <p:pic>
        <p:nvPicPr>
          <p:cNvPr id="43" name="Graphic 42" descr="Tick with solid fill">
            <a:extLst>
              <a:ext uri="{FF2B5EF4-FFF2-40B4-BE49-F238E27FC236}">
                <a16:creationId xmlns:a16="http://schemas.microsoft.com/office/drawing/2014/main" id="{721E1BB8-B00D-1DFB-B1F3-94A3B504A08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0031" y="4118153"/>
            <a:ext cx="273514" cy="273514"/>
          </a:xfrm>
          <a:prstGeom prst="rect">
            <a:avLst/>
          </a:prstGeom>
        </p:spPr>
      </p:pic>
      <p:pic>
        <p:nvPicPr>
          <p:cNvPr id="45" name="Graphic 44" descr="Tick with solid fill">
            <a:extLst>
              <a:ext uri="{FF2B5EF4-FFF2-40B4-BE49-F238E27FC236}">
                <a16:creationId xmlns:a16="http://schemas.microsoft.com/office/drawing/2014/main" id="{E94D17B1-CC94-5506-42FF-BDB31498921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7567" y="4132902"/>
            <a:ext cx="273514" cy="273514"/>
          </a:xfrm>
          <a:prstGeom prst="rect">
            <a:avLst/>
          </a:prstGeom>
        </p:spPr>
      </p:pic>
      <p:pic>
        <p:nvPicPr>
          <p:cNvPr id="47" name="Graphic 46" descr="Tick with solid fill">
            <a:extLst>
              <a:ext uri="{FF2B5EF4-FFF2-40B4-BE49-F238E27FC236}">
                <a16:creationId xmlns:a16="http://schemas.microsoft.com/office/drawing/2014/main" id="{61F6EA9E-C1D7-D356-242A-5CD455644A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50845" y="4118154"/>
            <a:ext cx="273514" cy="273514"/>
          </a:xfrm>
          <a:prstGeom prst="rect">
            <a:avLst/>
          </a:prstGeom>
        </p:spPr>
      </p:pic>
      <p:pic>
        <p:nvPicPr>
          <p:cNvPr id="51" name="Graphic 50" descr="Tick with solid fill">
            <a:extLst>
              <a:ext uri="{FF2B5EF4-FFF2-40B4-BE49-F238E27FC236}">
                <a16:creationId xmlns:a16="http://schemas.microsoft.com/office/drawing/2014/main" id="{7DC6C41B-DFF4-A744-E599-87A5CE23069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5114" y="4555690"/>
            <a:ext cx="273514" cy="273514"/>
          </a:xfrm>
          <a:prstGeom prst="rect">
            <a:avLst/>
          </a:prstGeom>
        </p:spPr>
      </p:pic>
      <p:pic>
        <p:nvPicPr>
          <p:cNvPr id="53" name="Graphic 52" descr="Tick with solid fill">
            <a:extLst>
              <a:ext uri="{FF2B5EF4-FFF2-40B4-BE49-F238E27FC236}">
                <a16:creationId xmlns:a16="http://schemas.microsoft.com/office/drawing/2014/main" id="{6841860E-8BAC-2CA8-5F17-8800FC8994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2650" y="4570439"/>
            <a:ext cx="273514" cy="273514"/>
          </a:xfrm>
          <a:prstGeom prst="rect">
            <a:avLst/>
          </a:prstGeom>
        </p:spPr>
      </p:pic>
      <p:pic>
        <p:nvPicPr>
          <p:cNvPr id="55" name="Graphic 54" descr="Tick with solid fill">
            <a:extLst>
              <a:ext uri="{FF2B5EF4-FFF2-40B4-BE49-F238E27FC236}">
                <a16:creationId xmlns:a16="http://schemas.microsoft.com/office/drawing/2014/main" id="{3FF12F3D-84D7-C23A-7A76-65AFC5E2CB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45928" y="4555691"/>
            <a:ext cx="273514" cy="273514"/>
          </a:xfrm>
          <a:prstGeom prst="rect">
            <a:avLst/>
          </a:prstGeom>
        </p:spPr>
      </p:pic>
      <p:pic>
        <p:nvPicPr>
          <p:cNvPr id="59" name="Graphic 58" descr="Tick with solid fill">
            <a:extLst>
              <a:ext uri="{FF2B5EF4-FFF2-40B4-BE49-F238E27FC236}">
                <a16:creationId xmlns:a16="http://schemas.microsoft.com/office/drawing/2014/main" id="{970FAEB9-1D83-7414-39E8-71109FD62A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0030" y="4993230"/>
            <a:ext cx="273514" cy="273514"/>
          </a:xfrm>
          <a:prstGeom prst="rect">
            <a:avLst/>
          </a:prstGeom>
        </p:spPr>
      </p:pic>
      <p:pic>
        <p:nvPicPr>
          <p:cNvPr id="63" name="Graphic 62" descr="Tick with solid fill">
            <a:extLst>
              <a:ext uri="{FF2B5EF4-FFF2-40B4-BE49-F238E27FC236}">
                <a16:creationId xmlns:a16="http://schemas.microsoft.com/office/drawing/2014/main" id="{6B429609-BC77-6EB5-5B81-A632AD3B112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50844" y="4993231"/>
            <a:ext cx="273514" cy="273514"/>
          </a:xfrm>
          <a:prstGeom prst="rect">
            <a:avLst/>
          </a:prstGeom>
        </p:spPr>
      </p:pic>
      <p:pic>
        <p:nvPicPr>
          <p:cNvPr id="65" name="Graphic 64" descr="Tick with solid fill">
            <a:extLst>
              <a:ext uri="{FF2B5EF4-FFF2-40B4-BE49-F238E27FC236}">
                <a16:creationId xmlns:a16="http://schemas.microsoft.com/office/drawing/2014/main" id="{9BFA5082-7446-5DA7-A547-D37091BFCC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488380" y="5007980"/>
            <a:ext cx="273514" cy="273514"/>
          </a:xfrm>
          <a:prstGeom prst="rect">
            <a:avLst/>
          </a:prstGeom>
        </p:spPr>
      </p:pic>
      <p:pic>
        <p:nvPicPr>
          <p:cNvPr id="67" name="Graphic 66" descr="Tick with solid fill">
            <a:extLst>
              <a:ext uri="{FF2B5EF4-FFF2-40B4-BE49-F238E27FC236}">
                <a16:creationId xmlns:a16="http://schemas.microsoft.com/office/drawing/2014/main" id="{029D6EAE-2192-C80D-2453-B328984192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54781" y="5411101"/>
            <a:ext cx="273514" cy="273514"/>
          </a:xfrm>
          <a:prstGeom prst="rect">
            <a:avLst/>
          </a:prstGeom>
        </p:spPr>
      </p:pic>
      <p:pic>
        <p:nvPicPr>
          <p:cNvPr id="69" name="Graphic 68" descr="Tick with solid fill">
            <a:extLst>
              <a:ext uri="{FF2B5EF4-FFF2-40B4-BE49-F238E27FC236}">
                <a16:creationId xmlns:a16="http://schemas.microsoft.com/office/drawing/2014/main" id="{0A4E1D1F-4D5A-E0AC-1423-ECF69166E75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5595" y="5411102"/>
            <a:ext cx="273514" cy="273514"/>
          </a:xfrm>
          <a:prstGeom prst="rect">
            <a:avLst/>
          </a:prstGeom>
        </p:spPr>
      </p:pic>
      <p:pic>
        <p:nvPicPr>
          <p:cNvPr id="71" name="Graphic 70" descr="Tick with solid fill">
            <a:extLst>
              <a:ext uri="{FF2B5EF4-FFF2-40B4-BE49-F238E27FC236}">
                <a16:creationId xmlns:a16="http://schemas.microsoft.com/office/drawing/2014/main" id="{1A666E40-948E-348C-BD42-09986FEA33C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503131" y="5425851"/>
            <a:ext cx="273514" cy="273514"/>
          </a:xfrm>
          <a:prstGeom prst="rect">
            <a:avLst/>
          </a:prstGeom>
        </p:spPr>
      </p:pic>
      <p:pic>
        <p:nvPicPr>
          <p:cNvPr id="73" name="Graphic 72" descr="Tick with solid fill">
            <a:extLst>
              <a:ext uri="{FF2B5EF4-FFF2-40B4-BE49-F238E27FC236}">
                <a16:creationId xmlns:a16="http://schemas.microsoft.com/office/drawing/2014/main" id="{B2649235-D3C2-B88A-43BE-F2708301EB5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0675" y="5847335"/>
            <a:ext cx="273514" cy="273514"/>
          </a:xfrm>
          <a:prstGeom prst="rect">
            <a:avLst/>
          </a:prstGeom>
        </p:spPr>
      </p:pic>
      <p:pic>
        <p:nvPicPr>
          <p:cNvPr id="75" name="Graphic 74" descr="Tick with solid fill">
            <a:extLst>
              <a:ext uri="{FF2B5EF4-FFF2-40B4-BE49-F238E27FC236}">
                <a16:creationId xmlns:a16="http://schemas.microsoft.com/office/drawing/2014/main" id="{D3F14757-6410-F771-D4F4-9B6CA3B61C6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7196" y="5862084"/>
            <a:ext cx="273514" cy="273514"/>
          </a:xfrm>
          <a:prstGeom prst="rect">
            <a:avLst/>
          </a:prstGeom>
        </p:spPr>
      </p:pic>
      <p:pic>
        <p:nvPicPr>
          <p:cNvPr id="77" name="Graphic 76" descr="Tick with solid fill">
            <a:extLst>
              <a:ext uri="{FF2B5EF4-FFF2-40B4-BE49-F238E27FC236}">
                <a16:creationId xmlns:a16="http://schemas.microsoft.com/office/drawing/2014/main" id="{0727C32F-ACA8-E29B-CD33-D3D6F9B477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631814" y="5862084"/>
            <a:ext cx="273514" cy="273514"/>
          </a:xfrm>
          <a:prstGeom prst="rect">
            <a:avLst/>
          </a:prstGeom>
        </p:spPr>
      </p:pic>
      <p:pic>
        <p:nvPicPr>
          <p:cNvPr id="79" name="Graphic 78" descr="Tick with solid fill">
            <a:extLst>
              <a:ext uri="{FF2B5EF4-FFF2-40B4-BE49-F238E27FC236}">
                <a16:creationId xmlns:a16="http://schemas.microsoft.com/office/drawing/2014/main" id="{A437A883-4203-6457-16D5-D5A4CC4FDB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45735" y="6266444"/>
            <a:ext cx="273514" cy="273514"/>
          </a:xfrm>
          <a:prstGeom prst="rect">
            <a:avLst/>
          </a:prstGeom>
        </p:spPr>
      </p:pic>
      <p:pic>
        <p:nvPicPr>
          <p:cNvPr id="81" name="Graphic 80" descr="Tick with solid fill">
            <a:extLst>
              <a:ext uri="{FF2B5EF4-FFF2-40B4-BE49-F238E27FC236}">
                <a16:creationId xmlns:a16="http://schemas.microsoft.com/office/drawing/2014/main" id="{2EF1232E-6F08-AFDF-2D8A-A04AF2E287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62256" y="6281193"/>
            <a:ext cx="273514" cy="273514"/>
          </a:xfrm>
          <a:prstGeom prst="rect">
            <a:avLst/>
          </a:prstGeom>
        </p:spPr>
      </p:pic>
      <p:pic>
        <p:nvPicPr>
          <p:cNvPr id="83" name="Graphic 82" descr="Tick with solid fill">
            <a:extLst>
              <a:ext uri="{FF2B5EF4-FFF2-40B4-BE49-F238E27FC236}">
                <a16:creationId xmlns:a16="http://schemas.microsoft.com/office/drawing/2014/main" id="{EE53B8F6-A462-0E3B-B225-B252B98DEB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616874" y="6281193"/>
            <a:ext cx="273514" cy="273514"/>
          </a:xfrm>
          <a:prstGeom prst="rect">
            <a:avLst/>
          </a:prstGeom>
        </p:spPr>
      </p:pic>
      <p:pic>
        <p:nvPicPr>
          <p:cNvPr id="85" name="Graphic 84" descr="Tick with solid fill">
            <a:extLst>
              <a:ext uri="{FF2B5EF4-FFF2-40B4-BE49-F238E27FC236}">
                <a16:creationId xmlns:a16="http://schemas.microsoft.com/office/drawing/2014/main" id="{051578B0-3B34-325F-1328-8060324F8B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0211" y="2816276"/>
            <a:ext cx="273514" cy="273514"/>
          </a:xfrm>
          <a:prstGeom prst="rect">
            <a:avLst/>
          </a:prstGeom>
        </p:spPr>
      </p:pic>
      <p:pic>
        <p:nvPicPr>
          <p:cNvPr id="87" name="Graphic 86" descr="Tick with solid fill">
            <a:extLst>
              <a:ext uri="{FF2B5EF4-FFF2-40B4-BE49-F238E27FC236}">
                <a16:creationId xmlns:a16="http://schemas.microsoft.com/office/drawing/2014/main" id="{8D752506-535B-B042-E9B8-325D22B2D3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5047" y="2821141"/>
            <a:ext cx="273514" cy="273514"/>
          </a:xfrm>
          <a:prstGeom prst="rect">
            <a:avLst/>
          </a:prstGeom>
        </p:spPr>
      </p:pic>
      <p:pic>
        <p:nvPicPr>
          <p:cNvPr id="89" name="Graphic 88" descr="Tick with solid fill">
            <a:extLst>
              <a:ext uri="{FF2B5EF4-FFF2-40B4-BE49-F238E27FC236}">
                <a16:creationId xmlns:a16="http://schemas.microsoft.com/office/drawing/2014/main" id="{219A302B-1116-DB65-FAF2-07182195F5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1317" y="6293663"/>
            <a:ext cx="273514" cy="2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827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D96DCBF-A200-0E17-3175-5EAA4CB778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329743"/>
              </p:ext>
            </p:extLst>
          </p:nvPr>
        </p:nvGraphicFramePr>
        <p:xfrm>
          <a:off x="743024" y="303293"/>
          <a:ext cx="8531725" cy="634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5459">
                  <a:extLst>
                    <a:ext uri="{9D8B030D-6E8A-4147-A177-3AD203B41FA5}">
                      <a16:colId xmlns:a16="http://schemas.microsoft.com/office/drawing/2014/main" val="432813016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19098531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6763533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94544735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51155626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20559668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01949312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688793949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59676194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584925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72293532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52191291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40059869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95793256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17591598"/>
                    </a:ext>
                  </a:extLst>
                </a:gridCol>
              </a:tblGrid>
              <a:tr h="1984148">
                <a:tc>
                  <a:txBody>
                    <a:bodyPr/>
                    <a:lstStyle/>
                    <a:p>
                      <a:r>
                        <a:rPr lang="en-US" sz="2100" dirty="0"/>
                        <a:t>FOOD MENU</a:t>
                      </a:r>
                    </a:p>
                    <a:p>
                      <a:r>
                        <a:rPr lang="en-US" sz="2100" dirty="0"/>
                        <a:t>WEEK 2</a:t>
                      </a:r>
                    </a:p>
                  </a:txBody>
                  <a:tcPr marL="240983" marR="68011" marT="481966" marB="3400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Milk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Egg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Lupin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Sulphur Dioxide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Gluten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Celery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Crustaceans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Molluscs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Fish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Mustard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Soybean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Peanut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Sesame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Treenuts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extLst>
                  <a:ext uri="{0D108BD9-81ED-4DB2-BD59-A6C34878D82A}">
                    <a16:rowId xmlns:a16="http://schemas.microsoft.com/office/drawing/2014/main" val="3579187586"/>
                  </a:ext>
                </a:extLst>
              </a:tr>
              <a:tr h="445941">
                <a:tc>
                  <a:txBody>
                    <a:bodyPr/>
                    <a:lstStyle/>
                    <a:p>
                      <a:r>
                        <a:rPr lang="en-US" sz="1300" dirty="0"/>
                        <a:t>Chilli Con Carne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4332747"/>
                  </a:ext>
                </a:extLst>
              </a:tr>
              <a:tr h="452284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Chilli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714845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Pasta Bolognese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58682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Pasta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687696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Roast Chicken Dinner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0426011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Roast Dinner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12634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All Day Breakfast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429712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Vegetarian Breakfast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28039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Sausage &amp; Wedges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89863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Quorn Sausage &amp; Wedges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073862"/>
                  </a:ext>
                </a:extLst>
              </a:tr>
            </a:tbl>
          </a:graphicData>
        </a:graphic>
      </p:graphicFrame>
      <p:pic>
        <p:nvPicPr>
          <p:cNvPr id="7" name="Picture 6" descr="A purple circle with a white leaf in it&#10;&#10;Description automatically generated">
            <a:extLst>
              <a:ext uri="{FF2B5EF4-FFF2-40B4-BE49-F238E27FC236}">
                <a16:creationId xmlns:a16="http://schemas.microsoft.com/office/drawing/2014/main" id="{B66DD725-305C-0512-A3A1-5825A6E73B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163" y="1818482"/>
            <a:ext cx="421676" cy="4216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2DC0C0-70F0-6C19-6BDA-8720E042B0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381" y="1843024"/>
            <a:ext cx="376518" cy="3765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EC3415-324A-85AF-A51B-CFD238E5F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497" y="1841062"/>
            <a:ext cx="376518" cy="3765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CE2E089-0FFB-D11B-E917-90DE028ED1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953" y="1841062"/>
            <a:ext cx="376518" cy="3765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D983431-192C-C914-8F53-69B0C99D60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2117" y="1841062"/>
            <a:ext cx="376517" cy="37651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7977454-85D6-4DE9-32AA-34DA0DBE82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093" y="1841062"/>
            <a:ext cx="376516" cy="3765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C3F3117-07B2-9DC9-44B3-2DA27135DE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812" y="1841062"/>
            <a:ext cx="376516" cy="3765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0F15BD-E53C-EABB-E6AB-F7D354F62A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5017" y="1841062"/>
            <a:ext cx="376516" cy="3765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47A5239-71CB-0425-1442-AC55F2135DB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91989" y="1841062"/>
            <a:ext cx="378516" cy="3785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6A77897-2DA8-A45C-85EC-86F15D16092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2928" y="1841062"/>
            <a:ext cx="376516" cy="37651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12BC5D3-C64D-547B-555D-85A2CBB500D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0238" y="1841062"/>
            <a:ext cx="376516" cy="376516"/>
          </a:xfrm>
          <a:prstGeom prst="rect">
            <a:avLst/>
          </a:prstGeom>
        </p:spPr>
      </p:pic>
      <p:pic>
        <p:nvPicPr>
          <p:cNvPr id="29" name="Picture 28" descr="A white and green logo&#10;&#10;Description automatically generated">
            <a:extLst>
              <a:ext uri="{FF2B5EF4-FFF2-40B4-BE49-F238E27FC236}">
                <a16:creationId xmlns:a16="http://schemas.microsoft.com/office/drawing/2014/main" id="{CFB7FC6B-0C34-986A-27BD-429145422A1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419334" y="1822012"/>
            <a:ext cx="422823" cy="42282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667DF07-3D1A-D942-BBF0-C299F1756999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6270545" y="1822012"/>
            <a:ext cx="422823" cy="42282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AFB7DA8-ABA5-01A3-2022-1845580A4C37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8421766" y="1821656"/>
            <a:ext cx="421677" cy="42167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39211FA-7E34-198D-098E-7D107F3C4D10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8866950" y="1841062"/>
            <a:ext cx="384292" cy="384292"/>
          </a:xfrm>
          <a:prstGeom prst="rect">
            <a:avLst/>
          </a:prstGeom>
        </p:spPr>
      </p:pic>
      <p:pic>
        <p:nvPicPr>
          <p:cNvPr id="39" name="Graphic 38" descr="Tick with solid fill">
            <a:extLst>
              <a:ext uri="{FF2B5EF4-FFF2-40B4-BE49-F238E27FC236}">
                <a16:creationId xmlns:a16="http://schemas.microsoft.com/office/drawing/2014/main" id="{F161547F-6CD8-8020-1C1A-9F8D3FE97A1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8458" y="2364757"/>
            <a:ext cx="273514" cy="273514"/>
          </a:xfrm>
          <a:prstGeom prst="rect">
            <a:avLst/>
          </a:prstGeom>
        </p:spPr>
      </p:pic>
      <p:pic>
        <p:nvPicPr>
          <p:cNvPr id="43" name="Graphic 42" descr="Tick with solid fill">
            <a:extLst>
              <a:ext uri="{FF2B5EF4-FFF2-40B4-BE49-F238E27FC236}">
                <a16:creationId xmlns:a16="http://schemas.microsoft.com/office/drawing/2014/main" id="{33934726-7352-3636-FB32-DA2CCF17C3B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8458" y="2812946"/>
            <a:ext cx="273514" cy="273514"/>
          </a:xfrm>
          <a:prstGeom prst="rect">
            <a:avLst/>
          </a:prstGeom>
        </p:spPr>
      </p:pic>
      <p:pic>
        <p:nvPicPr>
          <p:cNvPr id="47" name="Graphic 46" descr="Tick with solid fill">
            <a:extLst>
              <a:ext uri="{FF2B5EF4-FFF2-40B4-BE49-F238E27FC236}">
                <a16:creationId xmlns:a16="http://schemas.microsoft.com/office/drawing/2014/main" id="{CC97B16B-C4DE-2F48-A0A4-2F107F2F53E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1699" y="3262747"/>
            <a:ext cx="273514" cy="273514"/>
          </a:xfrm>
          <a:prstGeom prst="rect">
            <a:avLst/>
          </a:prstGeom>
        </p:spPr>
      </p:pic>
      <p:pic>
        <p:nvPicPr>
          <p:cNvPr id="49" name="Graphic 48" descr="Tick with solid fill">
            <a:extLst>
              <a:ext uri="{FF2B5EF4-FFF2-40B4-BE49-F238E27FC236}">
                <a16:creationId xmlns:a16="http://schemas.microsoft.com/office/drawing/2014/main" id="{90EBA8FB-CC7D-8B30-FCCE-40B38957A5C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5960" y="3262747"/>
            <a:ext cx="273514" cy="273514"/>
          </a:xfrm>
          <a:prstGeom prst="rect">
            <a:avLst/>
          </a:prstGeom>
        </p:spPr>
      </p:pic>
      <p:pic>
        <p:nvPicPr>
          <p:cNvPr id="53" name="Graphic 52" descr="Tick with solid fill">
            <a:extLst>
              <a:ext uri="{FF2B5EF4-FFF2-40B4-BE49-F238E27FC236}">
                <a16:creationId xmlns:a16="http://schemas.microsoft.com/office/drawing/2014/main" id="{3F88A824-3113-63E9-62ED-FF317FD4C0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5568" y="3691272"/>
            <a:ext cx="273514" cy="273514"/>
          </a:xfrm>
          <a:prstGeom prst="rect">
            <a:avLst/>
          </a:prstGeom>
        </p:spPr>
      </p:pic>
      <p:pic>
        <p:nvPicPr>
          <p:cNvPr id="55" name="Graphic 54" descr="Tick with solid fill">
            <a:extLst>
              <a:ext uri="{FF2B5EF4-FFF2-40B4-BE49-F238E27FC236}">
                <a16:creationId xmlns:a16="http://schemas.microsoft.com/office/drawing/2014/main" id="{28182392-D080-CA3F-2FFF-B413919699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59829" y="3691272"/>
            <a:ext cx="273514" cy="273514"/>
          </a:xfrm>
          <a:prstGeom prst="rect">
            <a:avLst/>
          </a:prstGeom>
        </p:spPr>
      </p:pic>
      <p:pic>
        <p:nvPicPr>
          <p:cNvPr id="59" name="Graphic 58" descr="Tick with solid fill">
            <a:extLst>
              <a:ext uri="{FF2B5EF4-FFF2-40B4-BE49-F238E27FC236}">
                <a16:creationId xmlns:a16="http://schemas.microsoft.com/office/drawing/2014/main" id="{6CEE6122-B171-CDA4-D88C-8BBF6ED09A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58290" y="4129629"/>
            <a:ext cx="273514" cy="273514"/>
          </a:xfrm>
          <a:prstGeom prst="rect">
            <a:avLst/>
          </a:prstGeom>
        </p:spPr>
      </p:pic>
      <p:pic>
        <p:nvPicPr>
          <p:cNvPr id="61" name="Graphic 60" descr="Tick with solid fill">
            <a:extLst>
              <a:ext uri="{FF2B5EF4-FFF2-40B4-BE49-F238E27FC236}">
                <a16:creationId xmlns:a16="http://schemas.microsoft.com/office/drawing/2014/main" id="{BACF0B74-DFE1-0A49-C9AA-2BF530A5C58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82551" y="4129629"/>
            <a:ext cx="273514" cy="273514"/>
          </a:xfrm>
          <a:prstGeom prst="rect">
            <a:avLst/>
          </a:prstGeom>
        </p:spPr>
      </p:pic>
      <p:pic>
        <p:nvPicPr>
          <p:cNvPr id="63" name="Graphic 62" descr="Tick with solid fill">
            <a:extLst>
              <a:ext uri="{FF2B5EF4-FFF2-40B4-BE49-F238E27FC236}">
                <a16:creationId xmlns:a16="http://schemas.microsoft.com/office/drawing/2014/main" id="{A47C563C-E56D-75DC-3A89-9A77AB1651B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0203" y="4119797"/>
            <a:ext cx="273514" cy="273514"/>
          </a:xfrm>
          <a:prstGeom prst="rect">
            <a:avLst/>
          </a:prstGeom>
        </p:spPr>
      </p:pic>
      <p:pic>
        <p:nvPicPr>
          <p:cNvPr id="67" name="Graphic 66" descr="Tick with solid fill">
            <a:extLst>
              <a:ext uri="{FF2B5EF4-FFF2-40B4-BE49-F238E27FC236}">
                <a16:creationId xmlns:a16="http://schemas.microsoft.com/office/drawing/2014/main" id="{1822EA47-5761-7837-099E-E1FB89ACC7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61990" y="4558154"/>
            <a:ext cx="273514" cy="273514"/>
          </a:xfrm>
          <a:prstGeom prst="rect">
            <a:avLst/>
          </a:prstGeom>
        </p:spPr>
      </p:pic>
      <p:pic>
        <p:nvPicPr>
          <p:cNvPr id="69" name="Graphic 68" descr="Tick with solid fill">
            <a:extLst>
              <a:ext uri="{FF2B5EF4-FFF2-40B4-BE49-F238E27FC236}">
                <a16:creationId xmlns:a16="http://schemas.microsoft.com/office/drawing/2014/main" id="{ADC2C242-AF54-AFD4-A163-893E9C4AC5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86251" y="4558154"/>
            <a:ext cx="273514" cy="273514"/>
          </a:xfrm>
          <a:prstGeom prst="rect">
            <a:avLst/>
          </a:prstGeom>
        </p:spPr>
      </p:pic>
      <p:pic>
        <p:nvPicPr>
          <p:cNvPr id="71" name="Graphic 70" descr="Tick with solid fill">
            <a:extLst>
              <a:ext uri="{FF2B5EF4-FFF2-40B4-BE49-F238E27FC236}">
                <a16:creationId xmlns:a16="http://schemas.microsoft.com/office/drawing/2014/main" id="{353A3C10-7374-136A-C618-4CBBD585F0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3903" y="4548322"/>
            <a:ext cx="273514" cy="273514"/>
          </a:xfrm>
          <a:prstGeom prst="rect">
            <a:avLst/>
          </a:prstGeom>
        </p:spPr>
      </p:pic>
      <p:pic>
        <p:nvPicPr>
          <p:cNvPr id="73" name="Graphic 72" descr="Tick with solid fill">
            <a:extLst>
              <a:ext uri="{FF2B5EF4-FFF2-40B4-BE49-F238E27FC236}">
                <a16:creationId xmlns:a16="http://schemas.microsoft.com/office/drawing/2014/main" id="{4BD7B75D-E122-D147-16D5-6EEDBAD3BA9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635455" y="4998123"/>
            <a:ext cx="273514" cy="273514"/>
          </a:xfrm>
          <a:prstGeom prst="rect">
            <a:avLst/>
          </a:prstGeom>
        </p:spPr>
      </p:pic>
      <p:pic>
        <p:nvPicPr>
          <p:cNvPr id="75" name="Graphic 74" descr="Tick with solid fill">
            <a:extLst>
              <a:ext uri="{FF2B5EF4-FFF2-40B4-BE49-F238E27FC236}">
                <a16:creationId xmlns:a16="http://schemas.microsoft.com/office/drawing/2014/main" id="{5F7DAEF0-92C5-24DC-1B39-4AB25705998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9017" y="5007955"/>
            <a:ext cx="273514" cy="273514"/>
          </a:xfrm>
          <a:prstGeom prst="rect">
            <a:avLst/>
          </a:prstGeom>
        </p:spPr>
      </p:pic>
      <p:pic>
        <p:nvPicPr>
          <p:cNvPr id="79" name="Graphic 78" descr="Tick with solid fill">
            <a:extLst>
              <a:ext uri="{FF2B5EF4-FFF2-40B4-BE49-F238E27FC236}">
                <a16:creationId xmlns:a16="http://schemas.microsoft.com/office/drawing/2014/main" id="{9DB15D33-4B03-D0B2-CA18-B467B45630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4007" y="5007955"/>
            <a:ext cx="273514" cy="273514"/>
          </a:xfrm>
          <a:prstGeom prst="rect">
            <a:avLst/>
          </a:prstGeom>
        </p:spPr>
      </p:pic>
      <p:pic>
        <p:nvPicPr>
          <p:cNvPr id="81" name="Graphic 80" descr="Tick with solid fill">
            <a:extLst>
              <a:ext uri="{FF2B5EF4-FFF2-40B4-BE49-F238E27FC236}">
                <a16:creationId xmlns:a16="http://schemas.microsoft.com/office/drawing/2014/main" id="{C92080B5-6615-F776-2242-4D6F74967C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634912" y="5418362"/>
            <a:ext cx="273514" cy="273514"/>
          </a:xfrm>
          <a:prstGeom prst="rect">
            <a:avLst/>
          </a:prstGeom>
        </p:spPr>
      </p:pic>
      <p:pic>
        <p:nvPicPr>
          <p:cNvPr id="83" name="Graphic 82" descr="Tick with solid fill">
            <a:extLst>
              <a:ext uri="{FF2B5EF4-FFF2-40B4-BE49-F238E27FC236}">
                <a16:creationId xmlns:a16="http://schemas.microsoft.com/office/drawing/2014/main" id="{0AE57E59-2317-B708-1977-0BA2C84ACF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8474" y="5428194"/>
            <a:ext cx="273514" cy="273514"/>
          </a:xfrm>
          <a:prstGeom prst="rect">
            <a:avLst/>
          </a:prstGeom>
        </p:spPr>
      </p:pic>
      <p:pic>
        <p:nvPicPr>
          <p:cNvPr id="85" name="Graphic 84" descr="Tick with solid fill">
            <a:extLst>
              <a:ext uri="{FF2B5EF4-FFF2-40B4-BE49-F238E27FC236}">
                <a16:creationId xmlns:a16="http://schemas.microsoft.com/office/drawing/2014/main" id="{1B5934A2-742A-B013-897A-21CEC86413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3464" y="5428194"/>
            <a:ext cx="273514" cy="273514"/>
          </a:xfrm>
          <a:prstGeom prst="rect">
            <a:avLst/>
          </a:prstGeom>
        </p:spPr>
      </p:pic>
      <p:pic>
        <p:nvPicPr>
          <p:cNvPr id="87" name="Graphic 86" descr="Tick with solid fill">
            <a:extLst>
              <a:ext uri="{FF2B5EF4-FFF2-40B4-BE49-F238E27FC236}">
                <a16:creationId xmlns:a16="http://schemas.microsoft.com/office/drawing/2014/main" id="{0E970FDD-F6EB-6BC2-AA73-BB6F4FC04C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633536" y="5842034"/>
            <a:ext cx="273514" cy="273514"/>
          </a:xfrm>
          <a:prstGeom prst="rect">
            <a:avLst/>
          </a:prstGeom>
        </p:spPr>
      </p:pic>
      <p:pic>
        <p:nvPicPr>
          <p:cNvPr id="89" name="Graphic 88" descr="Tick with solid fill">
            <a:extLst>
              <a:ext uri="{FF2B5EF4-FFF2-40B4-BE49-F238E27FC236}">
                <a16:creationId xmlns:a16="http://schemas.microsoft.com/office/drawing/2014/main" id="{D60E9F2C-A41A-9CF9-E2D7-EB2B8905D3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7098" y="5851866"/>
            <a:ext cx="273514" cy="273514"/>
          </a:xfrm>
          <a:prstGeom prst="rect">
            <a:avLst/>
          </a:prstGeom>
        </p:spPr>
      </p:pic>
      <p:pic>
        <p:nvPicPr>
          <p:cNvPr id="91" name="Graphic 90" descr="Tick with solid fill">
            <a:extLst>
              <a:ext uri="{FF2B5EF4-FFF2-40B4-BE49-F238E27FC236}">
                <a16:creationId xmlns:a16="http://schemas.microsoft.com/office/drawing/2014/main" id="{C65F9301-0C1A-6BE4-7241-6FE5652EF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208313" y="5851866"/>
            <a:ext cx="273514" cy="273514"/>
          </a:xfrm>
          <a:prstGeom prst="rect">
            <a:avLst/>
          </a:prstGeom>
        </p:spPr>
      </p:pic>
      <p:pic>
        <p:nvPicPr>
          <p:cNvPr id="97" name="Graphic 96" descr="Tick with solid fill">
            <a:extLst>
              <a:ext uri="{FF2B5EF4-FFF2-40B4-BE49-F238E27FC236}">
                <a16:creationId xmlns:a16="http://schemas.microsoft.com/office/drawing/2014/main" id="{1AE54E2A-9D48-10F0-18FC-DE4EBA52388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4217" y="6281649"/>
            <a:ext cx="273514" cy="273514"/>
          </a:xfrm>
          <a:prstGeom prst="rect">
            <a:avLst/>
          </a:prstGeom>
        </p:spPr>
      </p:pic>
      <p:pic>
        <p:nvPicPr>
          <p:cNvPr id="99" name="Graphic 98" descr="Tick with solid fill">
            <a:extLst>
              <a:ext uri="{FF2B5EF4-FFF2-40B4-BE49-F238E27FC236}">
                <a16:creationId xmlns:a16="http://schemas.microsoft.com/office/drawing/2014/main" id="{CC14C2DE-AFAA-6EF4-E544-89B6745CD3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205432" y="6281649"/>
            <a:ext cx="273514" cy="273514"/>
          </a:xfrm>
          <a:prstGeom prst="rect">
            <a:avLst/>
          </a:prstGeom>
        </p:spPr>
      </p:pic>
      <p:pic>
        <p:nvPicPr>
          <p:cNvPr id="103" name="Graphic 102" descr="Tick with solid fill">
            <a:extLst>
              <a:ext uri="{FF2B5EF4-FFF2-40B4-BE49-F238E27FC236}">
                <a16:creationId xmlns:a16="http://schemas.microsoft.com/office/drawing/2014/main" id="{F4829019-F8AD-58C4-9639-2728D9B4E2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3464" y="2806257"/>
            <a:ext cx="273514" cy="273514"/>
          </a:xfrm>
          <a:prstGeom prst="rect">
            <a:avLst/>
          </a:prstGeom>
        </p:spPr>
      </p:pic>
      <p:pic>
        <p:nvPicPr>
          <p:cNvPr id="105" name="Graphic 104" descr="Tick with solid fill">
            <a:extLst>
              <a:ext uri="{FF2B5EF4-FFF2-40B4-BE49-F238E27FC236}">
                <a16:creationId xmlns:a16="http://schemas.microsoft.com/office/drawing/2014/main" id="{E0EE96F3-F352-5483-B2B2-2E187AC184B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3613" y="6281649"/>
            <a:ext cx="273514" cy="2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80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E878A96-A0CB-8E42-5016-A022D65057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697009"/>
              </p:ext>
            </p:extLst>
          </p:nvPr>
        </p:nvGraphicFramePr>
        <p:xfrm>
          <a:off x="743024" y="303293"/>
          <a:ext cx="8531725" cy="634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5459">
                  <a:extLst>
                    <a:ext uri="{9D8B030D-6E8A-4147-A177-3AD203B41FA5}">
                      <a16:colId xmlns:a16="http://schemas.microsoft.com/office/drawing/2014/main" val="432813016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19098531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6763533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94544735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51155626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20559668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01949312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688793949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59676194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584925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72293532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52191291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40059869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95793256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17591598"/>
                    </a:ext>
                  </a:extLst>
                </a:gridCol>
              </a:tblGrid>
              <a:tr h="1984148">
                <a:tc>
                  <a:txBody>
                    <a:bodyPr/>
                    <a:lstStyle/>
                    <a:p>
                      <a:r>
                        <a:rPr lang="en-US" sz="2100" dirty="0"/>
                        <a:t>FOOD MENU</a:t>
                      </a:r>
                    </a:p>
                    <a:p>
                      <a:r>
                        <a:rPr lang="en-US" sz="2100" dirty="0"/>
                        <a:t>WEEK 3</a:t>
                      </a:r>
                    </a:p>
                  </a:txBody>
                  <a:tcPr marL="240983" marR="68011" marT="481966" marB="3400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Milk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Egg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Lupin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Sulphur Dioxide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Gluten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Celery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Crustaceans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Molluscs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Fish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Mustard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Soybean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Peanut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Sesame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Treenuts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extLst>
                  <a:ext uri="{0D108BD9-81ED-4DB2-BD59-A6C34878D82A}">
                    <a16:rowId xmlns:a16="http://schemas.microsoft.com/office/drawing/2014/main" val="3579187586"/>
                  </a:ext>
                </a:extLst>
              </a:tr>
              <a:tr h="445941">
                <a:tc>
                  <a:txBody>
                    <a:bodyPr/>
                    <a:lstStyle/>
                    <a:p>
                      <a:r>
                        <a:rPr lang="en-US" sz="1300" dirty="0"/>
                        <a:t>Chicken Tikka Masala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4332747"/>
                  </a:ext>
                </a:extLst>
              </a:tr>
              <a:tr h="452284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Chicken Tikka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714845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Sausage &amp; Mash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58682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Quorn Sausage &amp; Mash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687696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Roast Turkey Dinner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0426011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Roast Dinner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12634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Pizza &amp; Pasta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429712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Meat Free Pizza &amp; Pasta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28039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Fish Cake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89863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Vegan Roll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073862"/>
                  </a:ext>
                </a:extLst>
              </a:tr>
            </a:tbl>
          </a:graphicData>
        </a:graphic>
      </p:graphicFrame>
      <p:pic>
        <p:nvPicPr>
          <p:cNvPr id="7" name="Picture 6" descr="A purple circle with a white leaf in it&#10;&#10;Description automatically generated">
            <a:extLst>
              <a:ext uri="{FF2B5EF4-FFF2-40B4-BE49-F238E27FC236}">
                <a16:creationId xmlns:a16="http://schemas.microsoft.com/office/drawing/2014/main" id="{6952913C-2A36-2D4B-A6E0-9A27A27A3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163" y="1818482"/>
            <a:ext cx="421676" cy="4216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80DA1B-201E-3838-34AF-CFDFA1A3E4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381" y="1843024"/>
            <a:ext cx="376518" cy="3765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30CF875-702C-939B-A6D2-4072B93AB2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497" y="1841062"/>
            <a:ext cx="376518" cy="3765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901D6B-A5FA-9242-DAB9-E3743AF09E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953" y="1841062"/>
            <a:ext cx="376518" cy="3765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6C05F0C-5025-1560-A374-62E1152BD4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2117" y="1841062"/>
            <a:ext cx="376517" cy="37651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5F0A459-0A9C-62EA-1B0B-810A29239E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093" y="1841062"/>
            <a:ext cx="376516" cy="3765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EFE7A29-119A-E727-B6E1-1AAFB84268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812" y="1841062"/>
            <a:ext cx="376516" cy="3765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81C5383-FC49-9288-1661-BFFC3A3AC6A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5017" y="1841062"/>
            <a:ext cx="376516" cy="3765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2DBD3EC-A785-E224-E80B-B10BAEFC2E4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91989" y="1841062"/>
            <a:ext cx="378516" cy="3785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CC88653-6E72-ACBC-4DC7-E2B185D880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2928" y="1841062"/>
            <a:ext cx="376516" cy="37651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AE01E6C-C239-0F55-3DFE-92CFBA0DE6F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0238" y="1841062"/>
            <a:ext cx="376516" cy="376516"/>
          </a:xfrm>
          <a:prstGeom prst="rect">
            <a:avLst/>
          </a:prstGeom>
        </p:spPr>
      </p:pic>
      <p:pic>
        <p:nvPicPr>
          <p:cNvPr id="29" name="Picture 28" descr="A white and green logo&#10;&#10;Description automatically generated">
            <a:extLst>
              <a:ext uri="{FF2B5EF4-FFF2-40B4-BE49-F238E27FC236}">
                <a16:creationId xmlns:a16="http://schemas.microsoft.com/office/drawing/2014/main" id="{52C4F562-F44C-0EE3-8E9B-5C93E3FAA75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419334" y="1822012"/>
            <a:ext cx="422823" cy="42282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1AE4B6E-629A-B413-9D6F-8ED809AA4926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6270545" y="1822012"/>
            <a:ext cx="422823" cy="42282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6955957-C10B-7E1D-18BF-8F86837C4E2B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8421766" y="1821656"/>
            <a:ext cx="421677" cy="42167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FCBC82F-3733-7BFF-DB45-68B215780ED4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8866950" y="1841062"/>
            <a:ext cx="384292" cy="384292"/>
          </a:xfrm>
          <a:prstGeom prst="rect">
            <a:avLst/>
          </a:prstGeom>
        </p:spPr>
      </p:pic>
      <p:pic>
        <p:nvPicPr>
          <p:cNvPr id="37" name="Graphic 36" descr="Tick with solid fill">
            <a:extLst>
              <a:ext uri="{FF2B5EF4-FFF2-40B4-BE49-F238E27FC236}">
                <a16:creationId xmlns:a16="http://schemas.microsoft.com/office/drawing/2014/main" id="{C7242CA4-9253-1193-2F57-E83B0FC165E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490" y="2378946"/>
            <a:ext cx="273514" cy="273514"/>
          </a:xfrm>
          <a:prstGeom prst="rect">
            <a:avLst/>
          </a:prstGeom>
        </p:spPr>
      </p:pic>
      <p:pic>
        <p:nvPicPr>
          <p:cNvPr id="39" name="Graphic 38" descr="Tick with solid fill">
            <a:extLst>
              <a:ext uri="{FF2B5EF4-FFF2-40B4-BE49-F238E27FC236}">
                <a16:creationId xmlns:a16="http://schemas.microsoft.com/office/drawing/2014/main" id="{85F654F7-DCD7-18D7-5671-6877DEB3DF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618" y="2378946"/>
            <a:ext cx="273514" cy="273514"/>
          </a:xfrm>
          <a:prstGeom prst="rect">
            <a:avLst/>
          </a:prstGeom>
        </p:spPr>
      </p:pic>
      <p:pic>
        <p:nvPicPr>
          <p:cNvPr id="45" name="Graphic 44" descr="Tick with solid fill">
            <a:extLst>
              <a:ext uri="{FF2B5EF4-FFF2-40B4-BE49-F238E27FC236}">
                <a16:creationId xmlns:a16="http://schemas.microsoft.com/office/drawing/2014/main" id="{11E7308E-149E-5894-695E-EB5882A359E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5048" y="2811828"/>
            <a:ext cx="273514" cy="273514"/>
          </a:xfrm>
          <a:prstGeom prst="rect">
            <a:avLst/>
          </a:prstGeom>
        </p:spPr>
      </p:pic>
      <p:pic>
        <p:nvPicPr>
          <p:cNvPr id="47" name="Graphic 46" descr="Tick with solid fill">
            <a:extLst>
              <a:ext uri="{FF2B5EF4-FFF2-40B4-BE49-F238E27FC236}">
                <a16:creationId xmlns:a16="http://schemas.microsoft.com/office/drawing/2014/main" id="{7C9AFA4E-F251-8054-A414-7B22EEE5188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4176" y="2811828"/>
            <a:ext cx="273514" cy="273514"/>
          </a:xfrm>
          <a:prstGeom prst="rect">
            <a:avLst/>
          </a:prstGeom>
        </p:spPr>
      </p:pic>
      <p:pic>
        <p:nvPicPr>
          <p:cNvPr id="49" name="Graphic 48" descr="Tick with solid fill">
            <a:extLst>
              <a:ext uri="{FF2B5EF4-FFF2-40B4-BE49-F238E27FC236}">
                <a16:creationId xmlns:a16="http://schemas.microsoft.com/office/drawing/2014/main" id="{51683EB4-E385-D245-13F5-4C4DFEA3C6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50715" y="3272579"/>
            <a:ext cx="273514" cy="273514"/>
          </a:xfrm>
          <a:prstGeom prst="rect">
            <a:avLst/>
          </a:prstGeom>
        </p:spPr>
      </p:pic>
      <p:pic>
        <p:nvPicPr>
          <p:cNvPr id="51" name="Graphic 50" descr="Tick with solid fill">
            <a:extLst>
              <a:ext uri="{FF2B5EF4-FFF2-40B4-BE49-F238E27FC236}">
                <a16:creationId xmlns:a16="http://schemas.microsoft.com/office/drawing/2014/main" id="{AF92AABC-2B32-4D04-F1B2-EF5B58521C4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9843" y="3272579"/>
            <a:ext cx="273514" cy="273514"/>
          </a:xfrm>
          <a:prstGeom prst="rect">
            <a:avLst/>
          </a:prstGeom>
        </p:spPr>
      </p:pic>
      <p:pic>
        <p:nvPicPr>
          <p:cNvPr id="53" name="Graphic 52" descr="Tick with solid fill">
            <a:extLst>
              <a:ext uri="{FF2B5EF4-FFF2-40B4-BE49-F238E27FC236}">
                <a16:creationId xmlns:a16="http://schemas.microsoft.com/office/drawing/2014/main" id="{DC80479F-8518-E0D6-6341-68DDE915EA2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635455" y="3269227"/>
            <a:ext cx="273514" cy="273514"/>
          </a:xfrm>
          <a:prstGeom prst="rect">
            <a:avLst/>
          </a:prstGeom>
        </p:spPr>
      </p:pic>
      <p:pic>
        <p:nvPicPr>
          <p:cNvPr id="55" name="Graphic 54" descr="Tick with solid fill">
            <a:extLst>
              <a:ext uri="{FF2B5EF4-FFF2-40B4-BE49-F238E27FC236}">
                <a16:creationId xmlns:a16="http://schemas.microsoft.com/office/drawing/2014/main" id="{928229A8-C687-6820-407A-1A77425F7ED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224" y="3690776"/>
            <a:ext cx="273514" cy="273514"/>
          </a:xfrm>
          <a:prstGeom prst="rect">
            <a:avLst/>
          </a:prstGeom>
        </p:spPr>
      </p:pic>
      <p:pic>
        <p:nvPicPr>
          <p:cNvPr id="57" name="Graphic 56" descr="Tick with solid fill">
            <a:extLst>
              <a:ext uri="{FF2B5EF4-FFF2-40B4-BE49-F238E27FC236}">
                <a16:creationId xmlns:a16="http://schemas.microsoft.com/office/drawing/2014/main" id="{92A42DF0-A266-7234-F6D2-8B557C0355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352" y="3690776"/>
            <a:ext cx="273514" cy="273514"/>
          </a:xfrm>
          <a:prstGeom prst="rect">
            <a:avLst/>
          </a:prstGeom>
        </p:spPr>
      </p:pic>
      <p:pic>
        <p:nvPicPr>
          <p:cNvPr id="61" name="Graphic 60" descr="Tick with solid fill">
            <a:extLst>
              <a:ext uri="{FF2B5EF4-FFF2-40B4-BE49-F238E27FC236}">
                <a16:creationId xmlns:a16="http://schemas.microsoft.com/office/drawing/2014/main" id="{0ADC8973-F8B6-6073-BCAC-A0E81F0C659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68780" y="4135488"/>
            <a:ext cx="273514" cy="273514"/>
          </a:xfrm>
          <a:prstGeom prst="rect">
            <a:avLst/>
          </a:prstGeom>
        </p:spPr>
      </p:pic>
      <p:pic>
        <p:nvPicPr>
          <p:cNvPr id="65" name="Graphic 64" descr="Tick with solid fill">
            <a:extLst>
              <a:ext uri="{FF2B5EF4-FFF2-40B4-BE49-F238E27FC236}">
                <a16:creationId xmlns:a16="http://schemas.microsoft.com/office/drawing/2014/main" id="{51DDD309-287B-4C6E-1A01-DBE177207AB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53520" y="4132136"/>
            <a:ext cx="273514" cy="273514"/>
          </a:xfrm>
          <a:prstGeom prst="rect">
            <a:avLst/>
          </a:prstGeom>
        </p:spPr>
      </p:pic>
      <p:pic>
        <p:nvPicPr>
          <p:cNvPr id="67" name="Graphic 66" descr="Tick with solid fill">
            <a:extLst>
              <a:ext uri="{FF2B5EF4-FFF2-40B4-BE49-F238E27FC236}">
                <a16:creationId xmlns:a16="http://schemas.microsoft.com/office/drawing/2014/main" id="{DE549D42-296E-6A72-BF92-5A886958723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1149" y="4118805"/>
            <a:ext cx="273514" cy="273514"/>
          </a:xfrm>
          <a:prstGeom prst="rect">
            <a:avLst/>
          </a:prstGeom>
        </p:spPr>
      </p:pic>
      <p:pic>
        <p:nvPicPr>
          <p:cNvPr id="69" name="Graphic 68" descr="Tick with solid fill">
            <a:extLst>
              <a:ext uri="{FF2B5EF4-FFF2-40B4-BE49-F238E27FC236}">
                <a16:creationId xmlns:a16="http://schemas.microsoft.com/office/drawing/2014/main" id="{1D62B36D-E7E2-23F5-14DA-F8CC9CF7EFB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58047" y="4570515"/>
            <a:ext cx="273514" cy="273514"/>
          </a:xfrm>
          <a:prstGeom prst="rect">
            <a:avLst/>
          </a:prstGeom>
        </p:spPr>
      </p:pic>
      <p:pic>
        <p:nvPicPr>
          <p:cNvPr id="71" name="Graphic 70" descr="Tick with solid fill">
            <a:extLst>
              <a:ext uri="{FF2B5EF4-FFF2-40B4-BE49-F238E27FC236}">
                <a16:creationId xmlns:a16="http://schemas.microsoft.com/office/drawing/2014/main" id="{2477EF0F-E5B6-1608-323C-6FAB3FA8D29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477175" y="4570515"/>
            <a:ext cx="273514" cy="273514"/>
          </a:xfrm>
          <a:prstGeom prst="rect">
            <a:avLst/>
          </a:prstGeom>
        </p:spPr>
      </p:pic>
      <p:pic>
        <p:nvPicPr>
          <p:cNvPr id="73" name="Graphic 72" descr="Tick with solid fill">
            <a:extLst>
              <a:ext uri="{FF2B5EF4-FFF2-40B4-BE49-F238E27FC236}">
                <a16:creationId xmlns:a16="http://schemas.microsoft.com/office/drawing/2014/main" id="{163BB00E-39D6-3458-C51A-F7903C7A6D7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42787" y="4567163"/>
            <a:ext cx="273514" cy="273514"/>
          </a:xfrm>
          <a:prstGeom prst="rect">
            <a:avLst/>
          </a:prstGeom>
        </p:spPr>
      </p:pic>
      <p:pic>
        <p:nvPicPr>
          <p:cNvPr id="75" name="Graphic 74" descr="Tick with solid fill">
            <a:extLst>
              <a:ext uri="{FF2B5EF4-FFF2-40B4-BE49-F238E27FC236}">
                <a16:creationId xmlns:a16="http://schemas.microsoft.com/office/drawing/2014/main" id="{868C206C-8451-7873-D39F-0CBD7F6F49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0416" y="4553832"/>
            <a:ext cx="273514" cy="273514"/>
          </a:xfrm>
          <a:prstGeom prst="rect">
            <a:avLst/>
          </a:prstGeom>
        </p:spPr>
      </p:pic>
      <p:pic>
        <p:nvPicPr>
          <p:cNvPr id="77" name="Graphic 76" descr="Tick with solid fill">
            <a:extLst>
              <a:ext uri="{FF2B5EF4-FFF2-40B4-BE49-F238E27FC236}">
                <a16:creationId xmlns:a16="http://schemas.microsoft.com/office/drawing/2014/main" id="{FB191AD7-5A88-B177-09CC-E5935364475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0416" y="5002606"/>
            <a:ext cx="273514" cy="273514"/>
          </a:xfrm>
          <a:prstGeom prst="rect">
            <a:avLst/>
          </a:prstGeom>
        </p:spPr>
      </p:pic>
      <p:pic>
        <p:nvPicPr>
          <p:cNvPr id="79" name="Graphic 78" descr="Tick with solid fill">
            <a:extLst>
              <a:ext uri="{FF2B5EF4-FFF2-40B4-BE49-F238E27FC236}">
                <a16:creationId xmlns:a16="http://schemas.microsoft.com/office/drawing/2014/main" id="{6525534D-7F55-5991-C067-6C494AF91E5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8947" y="4988515"/>
            <a:ext cx="273514" cy="273514"/>
          </a:xfrm>
          <a:prstGeom prst="rect">
            <a:avLst/>
          </a:prstGeom>
        </p:spPr>
      </p:pic>
      <p:pic>
        <p:nvPicPr>
          <p:cNvPr id="81" name="Graphic 80" descr="Tick with solid fill">
            <a:extLst>
              <a:ext uri="{FF2B5EF4-FFF2-40B4-BE49-F238E27FC236}">
                <a16:creationId xmlns:a16="http://schemas.microsoft.com/office/drawing/2014/main" id="{5B61F428-2B15-2835-E1B5-D2048AD8DFD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6641" y="5426276"/>
            <a:ext cx="273514" cy="273514"/>
          </a:xfrm>
          <a:prstGeom prst="rect">
            <a:avLst/>
          </a:prstGeom>
        </p:spPr>
      </p:pic>
      <p:pic>
        <p:nvPicPr>
          <p:cNvPr id="83" name="Graphic 82" descr="Tick with solid fill">
            <a:extLst>
              <a:ext uri="{FF2B5EF4-FFF2-40B4-BE49-F238E27FC236}">
                <a16:creationId xmlns:a16="http://schemas.microsoft.com/office/drawing/2014/main" id="{00ABC938-D223-DC0B-8132-730F0F20879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5172" y="5412185"/>
            <a:ext cx="273514" cy="273514"/>
          </a:xfrm>
          <a:prstGeom prst="rect">
            <a:avLst/>
          </a:prstGeom>
        </p:spPr>
      </p:pic>
      <p:pic>
        <p:nvPicPr>
          <p:cNvPr id="85" name="Graphic 84" descr="Tick with solid fill">
            <a:extLst>
              <a:ext uri="{FF2B5EF4-FFF2-40B4-BE49-F238E27FC236}">
                <a16:creationId xmlns:a16="http://schemas.microsoft.com/office/drawing/2014/main" id="{6B388044-CF90-1FB0-D393-6B7A12885F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771907" y="5859553"/>
            <a:ext cx="273514" cy="273514"/>
          </a:xfrm>
          <a:prstGeom prst="rect">
            <a:avLst/>
          </a:prstGeom>
        </p:spPr>
      </p:pic>
      <p:pic>
        <p:nvPicPr>
          <p:cNvPr id="87" name="Graphic 86" descr="Tick with solid fill">
            <a:extLst>
              <a:ext uri="{FF2B5EF4-FFF2-40B4-BE49-F238E27FC236}">
                <a16:creationId xmlns:a16="http://schemas.microsoft.com/office/drawing/2014/main" id="{6AAD2E10-AA8D-C4F4-A4BD-9FD495F0772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54756" y="5859553"/>
            <a:ext cx="273514" cy="273514"/>
          </a:xfrm>
          <a:prstGeom prst="rect">
            <a:avLst/>
          </a:prstGeom>
        </p:spPr>
      </p:pic>
      <p:pic>
        <p:nvPicPr>
          <p:cNvPr id="89" name="Graphic 88" descr="Tick with solid fill">
            <a:extLst>
              <a:ext uri="{FF2B5EF4-FFF2-40B4-BE49-F238E27FC236}">
                <a16:creationId xmlns:a16="http://schemas.microsoft.com/office/drawing/2014/main" id="{4534ADC4-3BD7-7329-93D7-4D83454698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0011" y="6284374"/>
            <a:ext cx="273514" cy="273514"/>
          </a:xfrm>
          <a:prstGeom prst="rect">
            <a:avLst/>
          </a:prstGeom>
        </p:spPr>
      </p:pic>
      <p:pic>
        <p:nvPicPr>
          <p:cNvPr id="91" name="Graphic 90" descr="Tick with solid fill">
            <a:extLst>
              <a:ext uri="{FF2B5EF4-FFF2-40B4-BE49-F238E27FC236}">
                <a16:creationId xmlns:a16="http://schemas.microsoft.com/office/drawing/2014/main" id="{5326388F-9DFE-0D03-4CE6-25D8179EA8F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0874" y="2821660"/>
            <a:ext cx="273514" cy="273514"/>
          </a:xfrm>
          <a:prstGeom prst="rect">
            <a:avLst/>
          </a:prstGeom>
        </p:spPr>
      </p:pic>
      <p:pic>
        <p:nvPicPr>
          <p:cNvPr id="93" name="Graphic 92" descr="Tick with solid fill">
            <a:extLst>
              <a:ext uri="{FF2B5EF4-FFF2-40B4-BE49-F238E27FC236}">
                <a16:creationId xmlns:a16="http://schemas.microsoft.com/office/drawing/2014/main" id="{13F6C130-2B85-20CD-7D1D-64D83246D8D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1378" y="3682648"/>
            <a:ext cx="273514" cy="2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25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CB9B7A-08B9-8E94-ED53-58C9752EE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CD010-E41F-EE1D-8E4A-F7651D7828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587979"/>
              </p:ext>
            </p:extLst>
          </p:nvPr>
        </p:nvGraphicFramePr>
        <p:xfrm>
          <a:off x="743024" y="303293"/>
          <a:ext cx="8531725" cy="634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5459">
                  <a:extLst>
                    <a:ext uri="{9D8B030D-6E8A-4147-A177-3AD203B41FA5}">
                      <a16:colId xmlns:a16="http://schemas.microsoft.com/office/drawing/2014/main" val="432813016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19098531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6763533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94544735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51155626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20559668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01949312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688793949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59676194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584925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72293532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52191291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40059869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95793256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17591598"/>
                    </a:ext>
                  </a:extLst>
                </a:gridCol>
              </a:tblGrid>
              <a:tr h="1984148">
                <a:tc>
                  <a:txBody>
                    <a:bodyPr/>
                    <a:lstStyle/>
                    <a:p>
                      <a:r>
                        <a:rPr lang="en-US" sz="2100" dirty="0"/>
                        <a:t>FOOD MENU</a:t>
                      </a:r>
                    </a:p>
                    <a:p>
                      <a:r>
                        <a:rPr lang="en-US" sz="2100" dirty="0"/>
                        <a:t>DESSERTS</a:t>
                      </a:r>
                    </a:p>
                  </a:txBody>
                  <a:tcPr marL="240983" marR="68011" marT="481966" marB="3400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Milk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Egg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Lupin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Sulphur Dioxide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Gluten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Celery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Crustaceans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Molluscs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Fish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Mustard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Soybean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Peanut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Sesame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Treenuts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extLst>
                  <a:ext uri="{0D108BD9-81ED-4DB2-BD59-A6C34878D82A}">
                    <a16:rowId xmlns:a16="http://schemas.microsoft.com/office/drawing/2014/main" val="3579187586"/>
                  </a:ext>
                </a:extLst>
              </a:tr>
              <a:tr h="445941">
                <a:tc>
                  <a:txBody>
                    <a:bodyPr/>
                    <a:lstStyle/>
                    <a:p>
                      <a:r>
                        <a:rPr lang="en-US" sz="1300" dirty="0"/>
                        <a:t>Flapjack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4332747"/>
                  </a:ext>
                </a:extLst>
              </a:tr>
              <a:tr h="452284">
                <a:tc>
                  <a:txBody>
                    <a:bodyPr/>
                    <a:lstStyle/>
                    <a:p>
                      <a:r>
                        <a:rPr lang="en-US" sz="1300" dirty="0"/>
                        <a:t>Sponge w/ Sprinkles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714845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Yoghurt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58682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Crumble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687696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Cheese &amp; Biscuits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0426011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Brownie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12634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Lemon Sponge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429712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Angel Delight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28039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Cookies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89863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Arctic Roll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073862"/>
                  </a:ext>
                </a:extLst>
              </a:tr>
            </a:tbl>
          </a:graphicData>
        </a:graphic>
      </p:graphicFrame>
      <p:pic>
        <p:nvPicPr>
          <p:cNvPr id="7" name="Picture 6" descr="A purple circle with a white leaf in it&#10;&#10;Description automatically generated">
            <a:extLst>
              <a:ext uri="{FF2B5EF4-FFF2-40B4-BE49-F238E27FC236}">
                <a16:creationId xmlns:a16="http://schemas.microsoft.com/office/drawing/2014/main" id="{8AA4DE5A-EE15-7161-4850-7FE8A430D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163" y="1818482"/>
            <a:ext cx="421676" cy="4216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F72D81-5B77-0CFF-86CF-277EF7CB22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381" y="1843024"/>
            <a:ext cx="376518" cy="3765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A98CB91-860A-4FE8-4090-5C1FF0E51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497" y="1841062"/>
            <a:ext cx="376518" cy="3765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D19B5A9-F61D-AE6A-E990-343B589CDE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953" y="1841062"/>
            <a:ext cx="376518" cy="3765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648EB22-C321-320E-B89C-DCE6F309CA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2117" y="1841062"/>
            <a:ext cx="376517" cy="37651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A5B7B7A-413C-1844-F80D-36CEC79B92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093" y="1841062"/>
            <a:ext cx="376516" cy="3765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B77FACB-84BC-F793-AB95-E45DB761EC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812" y="1841062"/>
            <a:ext cx="376516" cy="3765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4091AC3-9D75-5371-C0C6-41F24E5DF2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5017" y="1841062"/>
            <a:ext cx="376516" cy="3765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B565B53-F2E9-3173-8325-E3E9CC62A2E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91989" y="1841062"/>
            <a:ext cx="378516" cy="3785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C4C18A6-5D11-BDF0-D16E-F3E4B406D7C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2928" y="1841062"/>
            <a:ext cx="376516" cy="37651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2C3123-E874-754E-5F57-6F221D1A27A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0238" y="1841062"/>
            <a:ext cx="376516" cy="376516"/>
          </a:xfrm>
          <a:prstGeom prst="rect">
            <a:avLst/>
          </a:prstGeom>
        </p:spPr>
      </p:pic>
      <p:pic>
        <p:nvPicPr>
          <p:cNvPr id="29" name="Picture 28" descr="A white and green logo&#10;&#10;Description automatically generated">
            <a:extLst>
              <a:ext uri="{FF2B5EF4-FFF2-40B4-BE49-F238E27FC236}">
                <a16:creationId xmlns:a16="http://schemas.microsoft.com/office/drawing/2014/main" id="{D81A4597-F826-6B43-F71E-D2A6CE88C6E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419334" y="1822012"/>
            <a:ext cx="422823" cy="42282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6EC698C-D497-1ABB-9215-FE8F7452AC08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6270545" y="1822012"/>
            <a:ext cx="422823" cy="42282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DEA2789-EE99-C930-07D4-FB02B0F0998B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8421766" y="1821656"/>
            <a:ext cx="421677" cy="42167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6B60DDE-BB6D-8E62-0908-2FE4A77CE5D3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8866950" y="1841062"/>
            <a:ext cx="384292" cy="384292"/>
          </a:xfrm>
          <a:prstGeom prst="rect">
            <a:avLst/>
          </a:prstGeom>
        </p:spPr>
      </p:pic>
      <p:pic>
        <p:nvPicPr>
          <p:cNvPr id="6" name="Graphic 5" descr="Tick with solid fill">
            <a:extLst>
              <a:ext uri="{FF2B5EF4-FFF2-40B4-BE49-F238E27FC236}">
                <a16:creationId xmlns:a16="http://schemas.microsoft.com/office/drawing/2014/main" id="{4CBA1D37-3136-7CB3-9DFF-D11EA728956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4340" y="2351969"/>
            <a:ext cx="273514" cy="273514"/>
          </a:xfrm>
          <a:prstGeom prst="rect">
            <a:avLst/>
          </a:prstGeom>
        </p:spPr>
      </p:pic>
      <p:pic>
        <p:nvPicPr>
          <p:cNvPr id="14" name="Graphic 13" descr="Tick with solid fill">
            <a:extLst>
              <a:ext uri="{FF2B5EF4-FFF2-40B4-BE49-F238E27FC236}">
                <a16:creationId xmlns:a16="http://schemas.microsoft.com/office/drawing/2014/main" id="{7A93341A-5E83-06E8-671E-190B04D8E4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618" y="2808458"/>
            <a:ext cx="273514" cy="273514"/>
          </a:xfrm>
          <a:prstGeom prst="rect">
            <a:avLst/>
          </a:prstGeom>
        </p:spPr>
      </p:pic>
      <p:pic>
        <p:nvPicPr>
          <p:cNvPr id="18" name="Graphic 17" descr="Tick with solid fill">
            <a:extLst>
              <a:ext uri="{FF2B5EF4-FFF2-40B4-BE49-F238E27FC236}">
                <a16:creationId xmlns:a16="http://schemas.microsoft.com/office/drawing/2014/main" id="{315C0434-6BD4-B20F-53C2-EA92CEA30D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4173" y="4129088"/>
            <a:ext cx="273514" cy="273514"/>
          </a:xfrm>
          <a:prstGeom prst="rect">
            <a:avLst/>
          </a:prstGeom>
        </p:spPr>
      </p:pic>
      <p:pic>
        <p:nvPicPr>
          <p:cNvPr id="22" name="Graphic 21" descr="Tick with solid fill">
            <a:extLst>
              <a:ext uri="{FF2B5EF4-FFF2-40B4-BE49-F238E27FC236}">
                <a16:creationId xmlns:a16="http://schemas.microsoft.com/office/drawing/2014/main" id="{4A3609EB-8714-8B3D-5AB8-F8916BF6BEF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4340" y="3692515"/>
            <a:ext cx="273514" cy="273514"/>
          </a:xfrm>
          <a:prstGeom prst="rect">
            <a:avLst/>
          </a:prstGeom>
        </p:spPr>
      </p:pic>
      <p:pic>
        <p:nvPicPr>
          <p:cNvPr id="26" name="Graphic 25" descr="Tick with solid fill">
            <a:extLst>
              <a:ext uri="{FF2B5EF4-FFF2-40B4-BE49-F238E27FC236}">
                <a16:creationId xmlns:a16="http://schemas.microsoft.com/office/drawing/2014/main" id="{984033D4-F5C3-25FC-1C33-9CC651F709B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490" y="3262747"/>
            <a:ext cx="273514" cy="273514"/>
          </a:xfrm>
          <a:prstGeom prst="rect">
            <a:avLst/>
          </a:prstGeom>
        </p:spPr>
      </p:pic>
      <p:pic>
        <p:nvPicPr>
          <p:cNvPr id="30" name="Graphic 29" descr="Tick with solid fill">
            <a:extLst>
              <a:ext uri="{FF2B5EF4-FFF2-40B4-BE49-F238E27FC236}">
                <a16:creationId xmlns:a16="http://schemas.microsoft.com/office/drawing/2014/main" id="{AD208F79-0290-E0A0-1AC3-B8EA7956928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223" y="2818290"/>
            <a:ext cx="273514" cy="273514"/>
          </a:xfrm>
          <a:prstGeom prst="rect">
            <a:avLst/>
          </a:prstGeom>
        </p:spPr>
      </p:pic>
      <p:pic>
        <p:nvPicPr>
          <p:cNvPr id="34" name="Graphic 33" descr="Tick with solid fill">
            <a:extLst>
              <a:ext uri="{FF2B5EF4-FFF2-40B4-BE49-F238E27FC236}">
                <a16:creationId xmlns:a16="http://schemas.microsoft.com/office/drawing/2014/main" id="{C55D9D0A-005E-1E27-1BF1-F6D26969EFC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4500" y="4130088"/>
            <a:ext cx="273514" cy="273514"/>
          </a:xfrm>
          <a:prstGeom prst="rect">
            <a:avLst/>
          </a:prstGeom>
        </p:spPr>
      </p:pic>
      <p:pic>
        <p:nvPicPr>
          <p:cNvPr id="37" name="Graphic 36" descr="Tick with solid fill">
            <a:extLst>
              <a:ext uri="{FF2B5EF4-FFF2-40B4-BE49-F238E27FC236}">
                <a16:creationId xmlns:a16="http://schemas.microsoft.com/office/drawing/2014/main" id="{507789FB-E9E7-A58A-A909-EA05AEDFA1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7404" y="3692111"/>
            <a:ext cx="273514" cy="273514"/>
          </a:xfrm>
          <a:prstGeom prst="rect">
            <a:avLst/>
          </a:prstGeom>
        </p:spPr>
      </p:pic>
      <p:pic>
        <p:nvPicPr>
          <p:cNvPr id="39" name="Graphic 38" descr="Tick with solid fill">
            <a:extLst>
              <a:ext uri="{FF2B5EF4-FFF2-40B4-BE49-F238E27FC236}">
                <a16:creationId xmlns:a16="http://schemas.microsoft.com/office/drawing/2014/main" id="{CDCA7EA5-787D-D9A1-E071-E39CA2BCF3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4429" y="2818290"/>
            <a:ext cx="273514" cy="273514"/>
          </a:xfrm>
          <a:prstGeom prst="rect">
            <a:avLst/>
          </a:prstGeom>
        </p:spPr>
      </p:pic>
      <p:pic>
        <p:nvPicPr>
          <p:cNvPr id="41" name="Graphic 40" descr="Tick with solid fill">
            <a:extLst>
              <a:ext uri="{FF2B5EF4-FFF2-40B4-BE49-F238E27FC236}">
                <a16:creationId xmlns:a16="http://schemas.microsoft.com/office/drawing/2014/main" id="{A41E2747-DA0A-97D7-41EA-8593EB7E21B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618" y="4565661"/>
            <a:ext cx="273514" cy="273514"/>
          </a:xfrm>
          <a:prstGeom prst="rect">
            <a:avLst/>
          </a:prstGeom>
        </p:spPr>
      </p:pic>
      <p:pic>
        <p:nvPicPr>
          <p:cNvPr id="43" name="Graphic 42" descr="Tick with solid fill">
            <a:extLst>
              <a:ext uri="{FF2B5EF4-FFF2-40B4-BE49-F238E27FC236}">
                <a16:creationId xmlns:a16="http://schemas.microsoft.com/office/drawing/2014/main" id="{C00AA907-E4A7-08E9-8632-49390B58439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618" y="4997293"/>
            <a:ext cx="273514" cy="273514"/>
          </a:xfrm>
          <a:prstGeom prst="rect">
            <a:avLst/>
          </a:prstGeom>
        </p:spPr>
      </p:pic>
      <p:pic>
        <p:nvPicPr>
          <p:cNvPr id="45" name="Graphic 44" descr="Tick with solid fill">
            <a:extLst>
              <a:ext uri="{FF2B5EF4-FFF2-40B4-BE49-F238E27FC236}">
                <a16:creationId xmlns:a16="http://schemas.microsoft.com/office/drawing/2014/main" id="{4873F883-2D27-1155-947D-CAAE07AD9B0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1833" y="5856795"/>
            <a:ext cx="273514" cy="273514"/>
          </a:xfrm>
          <a:prstGeom prst="rect">
            <a:avLst/>
          </a:prstGeom>
        </p:spPr>
      </p:pic>
      <p:pic>
        <p:nvPicPr>
          <p:cNvPr id="47" name="Graphic 46" descr="Tick with solid fill">
            <a:extLst>
              <a:ext uri="{FF2B5EF4-FFF2-40B4-BE49-F238E27FC236}">
                <a16:creationId xmlns:a16="http://schemas.microsoft.com/office/drawing/2014/main" id="{1B9E0FAA-4E53-BB95-6F42-810A798626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1833" y="6303542"/>
            <a:ext cx="273514" cy="273514"/>
          </a:xfrm>
          <a:prstGeom prst="rect">
            <a:avLst/>
          </a:prstGeom>
        </p:spPr>
      </p:pic>
      <p:pic>
        <p:nvPicPr>
          <p:cNvPr id="49" name="Graphic 48" descr="Tick with solid fill">
            <a:extLst>
              <a:ext uri="{FF2B5EF4-FFF2-40B4-BE49-F238E27FC236}">
                <a16:creationId xmlns:a16="http://schemas.microsoft.com/office/drawing/2014/main" id="{0CB4CB30-D9BE-FB9D-2852-82A381E45B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5730" y="4559766"/>
            <a:ext cx="273514" cy="273514"/>
          </a:xfrm>
          <a:prstGeom prst="rect">
            <a:avLst/>
          </a:prstGeom>
        </p:spPr>
      </p:pic>
      <p:pic>
        <p:nvPicPr>
          <p:cNvPr id="51" name="Graphic 50" descr="Tick with solid fill">
            <a:extLst>
              <a:ext uri="{FF2B5EF4-FFF2-40B4-BE49-F238E27FC236}">
                <a16:creationId xmlns:a16="http://schemas.microsoft.com/office/drawing/2014/main" id="{857A81E9-4C2C-936C-38D5-C9C2E32ACD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4391" y="4985734"/>
            <a:ext cx="273514" cy="273514"/>
          </a:xfrm>
          <a:prstGeom prst="rect">
            <a:avLst/>
          </a:prstGeom>
        </p:spPr>
      </p:pic>
      <p:pic>
        <p:nvPicPr>
          <p:cNvPr id="53" name="Graphic 52" descr="Tick with solid fill">
            <a:extLst>
              <a:ext uri="{FF2B5EF4-FFF2-40B4-BE49-F238E27FC236}">
                <a16:creationId xmlns:a16="http://schemas.microsoft.com/office/drawing/2014/main" id="{2B9CAF13-044D-A9B2-DEED-AA5CE915EA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31317" y="5430668"/>
            <a:ext cx="273514" cy="273514"/>
          </a:xfrm>
          <a:prstGeom prst="rect">
            <a:avLst/>
          </a:prstGeom>
        </p:spPr>
      </p:pic>
      <p:pic>
        <p:nvPicPr>
          <p:cNvPr id="55" name="Graphic 54" descr="Tick with solid fill">
            <a:extLst>
              <a:ext uri="{FF2B5EF4-FFF2-40B4-BE49-F238E27FC236}">
                <a16:creationId xmlns:a16="http://schemas.microsoft.com/office/drawing/2014/main" id="{95E4BB6B-0EE5-CFB5-9B53-C9263B8EC0C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7911" y="5845283"/>
            <a:ext cx="273514" cy="273514"/>
          </a:xfrm>
          <a:prstGeom prst="rect">
            <a:avLst/>
          </a:prstGeom>
        </p:spPr>
      </p:pic>
      <p:pic>
        <p:nvPicPr>
          <p:cNvPr id="57" name="Graphic 56" descr="Tick with solid fill">
            <a:extLst>
              <a:ext uri="{FF2B5EF4-FFF2-40B4-BE49-F238E27FC236}">
                <a16:creationId xmlns:a16="http://schemas.microsoft.com/office/drawing/2014/main" id="{826BF4A3-6AFC-43E8-4667-04B93AF5DED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6601" y="6293710"/>
            <a:ext cx="273514" cy="273514"/>
          </a:xfrm>
          <a:prstGeom prst="rect">
            <a:avLst/>
          </a:prstGeom>
        </p:spPr>
      </p:pic>
      <p:pic>
        <p:nvPicPr>
          <p:cNvPr id="59" name="Graphic 58" descr="Tick with solid fill">
            <a:extLst>
              <a:ext uri="{FF2B5EF4-FFF2-40B4-BE49-F238E27FC236}">
                <a16:creationId xmlns:a16="http://schemas.microsoft.com/office/drawing/2014/main" id="{B3E44447-ABCC-436C-BBC0-9C926FC67F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7051" y="4555829"/>
            <a:ext cx="273514" cy="273514"/>
          </a:xfrm>
          <a:prstGeom prst="rect">
            <a:avLst/>
          </a:prstGeom>
        </p:spPr>
      </p:pic>
      <p:pic>
        <p:nvPicPr>
          <p:cNvPr id="61" name="Graphic 60" descr="Tick with solid fill">
            <a:extLst>
              <a:ext uri="{FF2B5EF4-FFF2-40B4-BE49-F238E27FC236}">
                <a16:creationId xmlns:a16="http://schemas.microsoft.com/office/drawing/2014/main" id="{1DEB8334-E74F-825B-8804-64CDAC78D3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0788" y="4997293"/>
            <a:ext cx="273514" cy="273514"/>
          </a:xfrm>
          <a:prstGeom prst="rect">
            <a:avLst/>
          </a:prstGeom>
        </p:spPr>
      </p:pic>
      <p:pic>
        <p:nvPicPr>
          <p:cNvPr id="63" name="Graphic 62" descr="Tick with solid fill">
            <a:extLst>
              <a:ext uri="{FF2B5EF4-FFF2-40B4-BE49-F238E27FC236}">
                <a16:creationId xmlns:a16="http://schemas.microsoft.com/office/drawing/2014/main" id="{E7703473-6EEC-58B8-C5AD-8188FE0CA2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1291" y="6292197"/>
            <a:ext cx="273514" cy="2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50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12253-B1C7-2BBE-7D60-3FC537925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8129A27-CB35-8293-D184-2C5459FD84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311569"/>
              </p:ext>
            </p:extLst>
          </p:nvPr>
        </p:nvGraphicFramePr>
        <p:xfrm>
          <a:off x="743024" y="303293"/>
          <a:ext cx="8531725" cy="634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5459">
                  <a:extLst>
                    <a:ext uri="{9D8B030D-6E8A-4147-A177-3AD203B41FA5}">
                      <a16:colId xmlns:a16="http://schemas.microsoft.com/office/drawing/2014/main" val="432813016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19098531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6763533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94544735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51155626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20559668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01949312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688793949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59676194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584925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72293532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52191291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40059869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95793256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17591598"/>
                    </a:ext>
                  </a:extLst>
                </a:gridCol>
              </a:tblGrid>
              <a:tr h="1984148">
                <a:tc>
                  <a:txBody>
                    <a:bodyPr/>
                    <a:lstStyle/>
                    <a:p>
                      <a:r>
                        <a:rPr lang="en-US" sz="2100" dirty="0"/>
                        <a:t>FOOD MENU</a:t>
                      </a:r>
                    </a:p>
                    <a:p>
                      <a:r>
                        <a:rPr lang="en-US" sz="2100" dirty="0"/>
                        <a:t>DESSERTS </a:t>
                      </a:r>
                      <a:r>
                        <a:rPr lang="en-US" sz="2100" dirty="0" err="1"/>
                        <a:t>cont</a:t>
                      </a:r>
                      <a:endParaRPr lang="en-US" sz="2100" dirty="0"/>
                    </a:p>
                  </a:txBody>
                  <a:tcPr marL="240983" marR="68011" marT="481966" marB="3400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Milk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Egg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Lupin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Sulphur Dioxide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Gluten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Celery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Crustaceans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Molluscs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Fish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Mustard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Soybean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Peanut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Sesame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Treenuts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extLst>
                  <a:ext uri="{0D108BD9-81ED-4DB2-BD59-A6C34878D82A}">
                    <a16:rowId xmlns:a16="http://schemas.microsoft.com/office/drawing/2014/main" val="3579187586"/>
                  </a:ext>
                </a:extLst>
              </a:tr>
              <a:tr h="445941">
                <a:tc>
                  <a:txBody>
                    <a:bodyPr/>
                    <a:lstStyle/>
                    <a:p>
                      <a:r>
                        <a:rPr lang="en-US" sz="1300" dirty="0"/>
                        <a:t>Muffins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4332747"/>
                  </a:ext>
                </a:extLst>
              </a:tr>
              <a:tr h="452284">
                <a:tc>
                  <a:txBody>
                    <a:bodyPr/>
                    <a:lstStyle/>
                    <a:p>
                      <a:r>
                        <a:rPr lang="en-US" sz="1300" dirty="0"/>
                        <a:t>Chocolate Sponge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714845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Rocky Road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58682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Marble Cake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687696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Ice Cream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0426011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12634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429712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28039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89863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073862"/>
                  </a:ext>
                </a:extLst>
              </a:tr>
            </a:tbl>
          </a:graphicData>
        </a:graphic>
      </p:graphicFrame>
      <p:pic>
        <p:nvPicPr>
          <p:cNvPr id="7" name="Picture 6" descr="A purple circle with a white leaf in it&#10;&#10;Description automatically generated">
            <a:extLst>
              <a:ext uri="{FF2B5EF4-FFF2-40B4-BE49-F238E27FC236}">
                <a16:creationId xmlns:a16="http://schemas.microsoft.com/office/drawing/2014/main" id="{C67ED9D1-CED1-F8C2-6D7D-E651C986B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163" y="1818482"/>
            <a:ext cx="421676" cy="4216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C77574-4675-7D32-254C-24E74FDE01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381" y="1843024"/>
            <a:ext cx="376518" cy="3765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4D8C2D4-497E-1373-35C1-C2CA3E17BC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497" y="1841062"/>
            <a:ext cx="376518" cy="3765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9C6651-467F-5A45-5658-D7F51C9C71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953" y="1841062"/>
            <a:ext cx="376518" cy="3765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064CEC1-C66A-B575-49F1-0C442F0BC3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2117" y="1841062"/>
            <a:ext cx="376517" cy="37651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ABB393-7294-3D5D-243D-AF4DBB6938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093" y="1841062"/>
            <a:ext cx="376516" cy="3765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CDCC2F6-ADD4-F993-FB09-4BCE5896C5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812" y="1841062"/>
            <a:ext cx="376516" cy="3765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B6799FD-AE38-06E2-E74D-B5FFD543A1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5017" y="1841062"/>
            <a:ext cx="376516" cy="3765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F83CEC6-B3D3-7832-BAC2-E036F9486C7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91989" y="1841062"/>
            <a:ext cx="378516" cy="3785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74B4A3D-C094-2658-F985-86DD01B000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2928" y="1841062"/>
            <a:ext cx="376516" cy="37651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C7178EF-ACEF-9790-DA15-1FC3A6BA9A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0238" y="1841062"/>
            <a:ext cx="376516" cy="376516"/>
          </a:xfrm>
          <a:prstGeom prst="rect">
            <a:avLst/>
          </a:prstGeom>
        </p:spPr>
      </p:pic>
      <p:pic>
        <p:nvPicPr>
          <p:cNvPr id="29" name="Picture 28" descr="A white and green logo&#10;&#10;Description automatically generated">
            <a:extLst>
              <a:ext uri="{FF2B5EF4-FFF2-40B4-BE49-F238E27FC236}">
                <a16:creationId xmlns:a16="http://schemas.microsoft.com/office/drawing/2014/main" id="{DEB07E7F-32C6-8949-1E2E-91650AE062F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419334" y="1822012"/>
            <a:ext cx="422823" cy="42282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3AFF710-C8F9-BCFA-E3F7-EECB1A3743D9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6270545" y="1822012"/>
            <a:ext cx="422823" cy="42282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758F5F8-869D-489F-1646-D49F0319E18E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8421766" y="1821656"/>
            <a:ext cx="421677" cy="42167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01215EF-6C06-185E-9E14-84A0CE79501D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8866950" y="1841062"/>
            <a:ext cx="384292" cy="384292"/>
          </a:xfrm>
          <a:prstGeom prst="rect">
            <a:avLst/>
          </a:prstGeom>
        </p:spPr>
      </p:pic>
      <p:pic>
        <p:nvPicPr>
          <p:cNvPr id="3" name="Graphic 2" descr="Tick with solid fill">
            <a:extLst>
              <a:ext uri="{FF2B5EF4-FFF2-40B4-BE49-F238E27FC236}">
                <a16:creationId xmlns:a16="http://schemas.microsoft.com/office/drawing/2014/main" id="{1FEFEB3E-0E50-BFAA-6800-59F99166083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618" y="2383850"/>
            <a:ext cx="273514" cy="273514"/>
          </a:xfrm>
          <a:prstGeom prst="rect">
            <a:avLst/>
          </a:prstGeom>
        </p:spPr>
      </p:pic>
      <p:pic>
        <p:nvPicPr>
          <p:cNvPr id="6" name="Graphic 5" descr="Tick with solid fill">
            <a:extLst>
              <a:ext uri="{FF2B5EF4-FFF2-40B4-BE49-F238E27FC236}">
                <a16:creationId xmlns:a16="http://schemas.microsoft.com/office/drawing/2014/main" id="{23E34F25-6390-0BA3-5C16-4D43F47D01A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618" y="2823635"/>
            <a:ext cx="273514" cy="273514"/>
          </a:xfrm>
          <a:prstGeom prst="rect">
            <a:avLst/>
          </a:prstGeom>
        </p:spPr>
      </p:pic>
      <p:pic>
        <p:nvPicPr>
          <p:cNvPr id="10" name="Graphic 9" descr="Tick with solid fill">
            <a:extLst>
              <a:ext uri="{FF2B5EF4-FFF2-40B4-BE49-F238E27FC236}">
                <a16:creationId xmlns:a16="http://schemas.microsoft.com/office/drawing/2014/main" id="{0CAE79B4-C1E1-FD82-B5D5-A6C24DD6B6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618" y="3262747"/>
            <a:ext cx="273514" cy="273514"/>
          </a:xfrm>
          <a:prstGeom prst="rect">
            <a:avLst/>
          </a:prstGeom>
        </p:spPr>
      </p:pic>
      <p:pic>
        <p:nvPicPr>
          <p:cNvPr id="14" name="Graphic 13" descr="Tick with solid fill">
            <a:extLst>
              <a:ext uri="{FF2B5EF4-FFF2-40B4-BE49-F238E27FC236}">
                <a16:creationId xmlns:a16="http://schemas.microsoft.com/office/drawing/2014/main" id="{47885053-3428-AC79-5F4D-838EF77B18E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3618" y="3701859"/>
            <a:ext cx="273514" cy="273514"/>
          </a:xfrm>
          <a:prstGeom prst="rect">
            <a:avLst/>
          </a:prstGeom>
        </p:spPr>
      </p:pic>
      <p:pic>
        <p:nvPicPr>
          <p:cNvPr id="18" name="Graphic 17" descr="Tick with solid fill">
            <a:extLst>
              <a:ext uri="{FF2B5EF4-FFF2-40B4-BE49-F238E27FC236}">
                <a16:creationId xmlns:a16="http://schemas.microsoft.com/office/drawing/2014/main" id="{502E36D7-6133-5693-97D8-8074DD123AB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5777" y="4129773"/>
            <a:ext cx="273514" cy="273514"/>
          </a:xfrm>
          <a:prstGeom prst="rect">
            <a:avLst/>
          </a:prstGeom>
        </p:spPr>
      </p:pic>
      <p:pic>
        <p:nvPicPr>
          <p:cNvPr id="22" name="Graphic 21" descr="Tick with solid fill">
            <a:extLst>
              <a:ext uri="{FF2B5EF4-FFF2-40B4-BE49-F238E27FC236}">
                <a16:creationId xmlns:a16="http://schemas.microsoft.com/office/drawing/2014/main" id="{2528B26B-3CC9-7E40-AD1C-304D540B10D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490" y="3701859"/>
            <a:ext cx="273514" cy="273514"/>
          </a:xfrm>
          <a:prstGeom prst="rect">
            <a:avLst/>
          </a:prstGeom>
        </p:spPr>
      </p:pic>
      <p:pic>
        <p:nvPicPr>
          <p:cNvPr id="26" name="Graphic 25" descr="Tick with solid fill">
            <a:extLst>
              <a:ext uri="{FF2B5EF4-FFF2-40B4-BE49-F238E27FC236}">
                <a16:creationId xmlns:a16="http://schemas.microsoft.com/office/drawing/2014/main" id="{B128DF4D-F734-A290-3785-03B8C0F8F2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490" y="3282411"/>
            <a:ext cx="273514" cy="273514"/>
          </a:xfrm>
          <a:prstGeom prst="rect">
            <a:avLst/>
          </a:prstGeom>
        </p:spPr>
      </p:pic>
      <p:pic>
        <p:nvPicPr>
          <p:cNvPr id="30" name="Graphic 29" descr="Tick with solid fill">
            <a:extLst>
              <a:ext uri="{FF2B5EF4-FFF2-40B4-BE49-F238E27FC236}">
                <a16:creationId xmlns:a16="http://schemas.microsoft.com/office/drawing/2014/main" id="{C98FC600-7982-BEA1-3737-F5A2C23D10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490" y="2833479"/>
            <a:ext cx="273514" cy="273514"/>
          </a:xfrm>
          <a:prstGeom prst="rect">
            <a:avLst/>
          </a:prstGeom>
        </p:spPr>
      </p:pic>
      <p:pic>
        <p:nvPicPr>
          <p:cNvPr id="34" name="Graphic 33" descr="Tick with solid fill">
            <a:extLst>
              <a:ext uri="{FF2B5EF4-FFF2-40B4-BE49-F238E27FC236}">
                <a16:creationId xmlns:a16="http://schemas.microsoft.com/office/drawing/2014/main" id="{BE524279-DE6A-7500-3A8B-579BDDC359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4490" y="2383850"/>
            <a:ext cx="273514" cy="273514"/>
          </a:xfrm>
          <a:prstGeom prst="rect">
            <a:avLst/>
          </a:prstGeom>
        </p:spPr>
      </p:pic>
      <p:pic>
        <p:nvPicPr>
          <p:cNvPr id="37" name="Graphic 36" descr="Tick with solid fill">
            <a:extLst>
              <a:ext uri="{FF2B5EF4-FFF2-40B4-BE49-F238E27FC236}">
                <a16:creationId xmlns:a16="http://schemas.microsoft.com/office/drawing/2014/main" id="{24DF8DF6-267F-178B-A68F-849D515319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2941" y="4129773"/>
            <a:ext cx="273514" cy="273514"/>
          </a:xfrm>
          <a:prstGeom prst="rect">
            <a:avLst/>
          </a:prstGeom>
        </p:spPr>
      </p:pic>
      <p:pic>
        <p:nvPicPr>
          <p:cNvPr id="39" name="Graphic 38" descr="Tick with solid fill">
            <a:extLst>
              <a:ext uri="{FF2B5EF4-FFF2-40B4-BE49-F238E27FC236}">
                <a16:creationId xmlns:a16="http://schemas.microsoft.com/office/drawing/2014/main" id="{EA5A9A76-8389-CEA3-46A5-936B59A9838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1654" y="3701859"/>
            <a:ext cx="273514" cy="273514"/>
          </a:xfrm>
          <a:prstGeom prst="rect">
            <a:avLst/>
          </a:prstGeom>
        </p:spPr>
      </p:pic>
      <p:pic>
        <p:nvPicPr>
          <p:cNvPr id="41" name="Graphic 40" descr="Tick with solid fill">
            <a:extLst>
              <a:ext uri="{FF2B5EF4-FFF2-40B4-BE49-F238E27FC236}">
                <a16:creationId xmlns:a16="http://schemas.microsoft.com/office/drawing/2014/main" id="{42689CED-E8F4-F5C1-72D1-0F884D0F60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1654" y="3282411"/>
            <a:ext cx="273514" cy="273514"/>
          </a:xfrm>
          <a:prstGeom prst="rect">
            <a:avLst/>
          </a:prstGeom>
        </p:spPr>
      </p:pic>
      <p:pic>
        <p:nvPicPr>
          <p:cNvPr id="43" name="Graphic 42" descr="Tick with solid fill">
            <a:extLst>
              <a:ext uri="{FF2B5EF4-FFF2-40B4-BE49-F238E27FC236}">
                <a16:creationId xmlns:a16="http://schemas.microsoft.com/office/drawing/2014/main" id="{05BA6939-E7D1-D283-4E55-BA9D8F026D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1654" y="2833479"/>
            <a:ext cx="273514" cy="273514"/>
          </a:xfrm>
          <a:prstGeom prst="rect">
            <a:avLst/>
          </a:prstGeom>
        </p:spPr>
      </p:pic>
      <p:pic>
        <p:nvPicPr>
          <p:cNvPr id="45" name="Graphic 44" descr="Tick with solid fill">
            <a:extLst>
              <a:ext uri="{FF2B5EF4-FFF2-40B4-BE49-F238E27FC236}">
                <a16:creationId xmlns:a16="http://schemas.microsoft.com/office/drawing/2014/main" id="{5ECCAFF6-8DB8-3E70-C62A-41EBDE44AA2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81654" y="2383850"/>
            <a:ext cx="273514" cy="2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959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D126F4-4984-312F-E1AE-DC6D4E473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7C823A7-D14A-B6C1-76CC-5155360D52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81944"/>
              </p:ext>
            </p:extLst>
          </p:nvPr>
        </p:nvGraphicFramePr>
        <p:xfrm>
          <a:off x="743024" y="303293"/>
          <a:ext cx="8531725" cy="634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5459">
                  <a:extLst>
                    <a:ext uri="{9D8B030D-6E8A-4147-A177-3AD203B41FA5}">
                      <a16:colId xmlns:a16="http://schemas.microsoft.com/office/drawing/2014/main" val="432813016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19098531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6763533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94544735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51155626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20559668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01949312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688793949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59676194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584925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72293532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52191291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40059869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95793256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17591598"/>
                    </a:ext>
                  </a:extLst>
                </a:gridCol>
              </a:tblGrid>
              <a:tr h="1984148">
                <a:tc>
                  <a:txBody>
                    <a:bodyPr/>
                    <a:lstStyle/>
                    <a:p>
                      <a:r>
                        <a:rPr lang="en-US" sz="2100" dirty="0"/>
                        <a:t>FOOD MENU</a:t>
                      </a:r>
                    </a:p>
                    <a:p>
                      <a:r>
                        <a:rPr lang="en-US" sz="2100" dirty="0"/>
                        <a:t>JACKET POTATOES</a:t>
                      </a:r>
                    </a:p>
                  </a:txBody>
                  <a:tcPr marL="240983" marR="68011" marT="481966" marB="3400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Milk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Egg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Lupin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Sulphur Dioxide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Gluten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Celery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Crustaceans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Molluscs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Fish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Mustard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Soybean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Peanut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Sesame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Treenuts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extLst>
                  <a:ext uri="{0D108BD9-81ED-4DB2-BD59-A6C34878D82A}">
                    <a16:rowId xmlns:a16="http://schemas.microsoft.com/office/drawing/2014/main" val="3579187586"/>
                  </a:ext>
                </a:extLst>
              </a:tr>
              <a:tr h="445941">
                <a:tc>
                  <a:txBody>
                    <a:bodyPr/>
                    <a:lstStyle/>
                    <a:p>
                      <a:r>
                        <a:rPr lang="en-US" sz="1300" dirty="0"/>
                        <a:t>Jacket Potato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4332747"/>
                  </a:ext>
                </a:extLst>
              </a:tr>
              <a:tr h="452284">
                <a:tc>
                  <a:txBody>
                    <a:bodyPr/>
                    <a:lstStyle/>
                    <a:p>
                      <a:r>
                        <a:rPr lang="en-US" sz="1300" dirty="0"/>
                        <a:t>Baked Beans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714845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Tuna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58682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r>
                        <a:rPr lang="en-US" sz="1300" dirty="0"/>
                        <a:t>Cheese</a:t>
                      </a:r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687696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0426011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126340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429712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28039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898637"/>
                  </a:ext>
                </a:extLst>
              </a:tr>
              <a:tr h="432619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073862"/>
                  </a:ext>
                </a:extLst>
              </a:tr>
            </a:tbl>
          </a:graphicData>
        </a:graphic>
      </p:graphicFrame>
      <p:pic>
        <p:nvPicPr>
          <p:cNvPr id="4" name="Picture 3" descr="A purple circle with a white leaf in it&#10;&#10;Description automatically generated">
            <a:extLst>
              <a:ext uri="{FF2B5EF4-FFF2-40B4-BE49-F238E27FC236}">
                <a16:creationId xmlns:a16="http://schemas.microsoft.com/office/drawing/2014/main" id="{349E1697-01A3-CDC8-CB56-D44B1421C7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163" y="1818482"/>
            <a:ext cx="421676" cy="42167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8C09180-B590-D2A7-5256-784826A03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1381" y="1843024"/>
            <a:ext cx="376518" cy="37651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B974DB6-58F9-0DEB-4CFE-98A942062F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497" y="1841062"/>
            <a:ext cx="376518" cy="37651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4E7DE85-963E-2A2C-510F-927510892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953" y="1841062"/>
            <a:ext cx="376518" cy="37651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134A17A-A715-5D72-11E6-5A1E97B098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2117" y="1841062"/>
            <a:ext cx="376517" cy="37651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4E5C72-5CD5-3787-486A-F09777454E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093" y="1841062"/>
            <a:ext cx="376516" cy="37651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BE89604-F0FC-92A7-8AD0-3163B314777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812" y="1841062"/>
            <a:ext cx="376516" cy="37651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AE639E0-F9FD-4906-05D2-649A493E74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5017" y="1841062"/>
            <a:ext cx="376516" cy="37651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D16B0F7-BA62-BAFF-D011-07CAF6C5DA9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91989" y="1841062"/>
            <a:ext cx="378516" cy="37851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B9E735E-AAE6-F9D2-D180-57B231838C3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2928" y="1841062"/>
            <a:ext cx="376516" cy="37651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236447E-D3C1-7DF0-8626-2D5F9F4AC58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0238" y="1841062"/>
            <a:ext cx="376516" cy="376516"/>
          </a:xfrm>
          <a:prstGeom prst="rect">
            <a:avLst/>
          </a:prstGeom>
        </p:spPr>
      </p:pic>
      <p:pic>
        <p:nvPicPr>
          <p:cNvPr id="3" name="Picture 2" descr="A white and green logo&#10;&#10;Description automatically generated">
            <a:extLst>
              <a:ext uri="{FF2B5EF4-FFF2-40B4-BE49-F238E27FC236}">
                <a16:creationId xmlns:a16="http://schemas.microsoft.com/office/drawing/2014/main" id="{39B6629D-D6C3-6520-2E99-AAECE7CC67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419334" y="1822012"/>
            <a:ext cx="422823" cy="42282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871E52F-9AF4-22A5-23E0-CF3969F5687E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6270545" y="1822012"/>
            <a:ext cx="422823" cy="4228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D429F9-3F27-E5B5-0355-52B50B7C2256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8421766" y="1821656"/>
            <a:ext cx="421677" cy="4216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6C679CC-1F01-4E19-89BA-34EF066B0B9E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8866950" y="1841062"/>
            <a:ext cx="384292" cy="384292"/>
          </a:xfrm>
          <a:prstGeom prst="rect">
            <a:avLst/>
          </a:prstGeom>
        </p:spPr>
      </p:pic>
      <p:pic>
        <p:nvPicPr>
          <p:cNvPr id="7" name="Graphic 6" descr="Tick with solid fill">
            <a:extLst>
              <a:ext uri="{FF2B5EF4-FFF2-40B4-BE49-F238E27FC236}">
                <a16:creationId xmlns:a16="http://schemas.microsoft.com/office/drawing/2014/main" id="{1FF828C4-3332-33F3-097E-56BCF0BFEF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065587" y="2368906"/>
            <a:ext cx="273514" cy="273514"/>
          </a:xfrm>
          <a:prstGeom prst="rect">
            <a:avLst/>
          </a:prstGeom>
        </p:spPr>
      </p:pic>
      <p:pic>
        <p:nvPicPr>
          <p:cNvPr id="22" name="Graphic 21" descr="Tick with solid fill">
            <a:extLst>
              <a:ext uri="{FF2B5EF4-FFF2-40B4-BE49-F238E27FC236}">
                <a16:creationId xmlns:a16="http://schemas.microsoft.com/office/drawing/2014/main" id="{083997F7-3DAB-A699-E874-54EE6AA18EF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498210" y="2821196"/>
            <a:ext cx="273514" cy="273514"/>
          </a:xfrm>
          <a:prstGeom prst="rect">
            <a:avLst/>
          </a:prstGeom>
        </p:spPr>
      </p:pic>
      <p:pic>
        <p:nvPicPr>
          <p:cNvPr id="34" name="Graphic 33" descr="Tick with solid fill">
            <a:extLst>
              <a:ext uri="{FF2B5EF4-FFF2-40B4-BE49-F238E27FC236}">
                <a16:creationId xmlns:a16="http://schemas.microsoft.com/office/drawing/2014/main" id="{018071AB-5AC3-939C-C224-20AAEA8CDDE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775567" y="3252915"/>
            <a:ext cx="273514" cy="273514"/>
          </a:xfrm>
          <a:prstGeom prst="rect">
            <a:avLst/>
          </a:prstGeom>
        </p:spPr>
      </p:pic>
      <p:pic>
        <p:nvPicPr>
          <p:cNvPr id="36" name="Graphic 35" descr="Tick with solid fill">
            <a:extLst>
              <a:ext uri="{FF2B5EF4-FFF2-40B4-BE49-F238E27FC236}">
                <a16:creationId xmlns:a16="http://schemas.microsoft.com/office/drawing/2014/main" id="{7D14B42F-5784-66D0-2FBF-B013C5C61BB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49406" y="3700283"/>
            <a:ext cx="273514" cy="2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64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1CDA025-19B2-2A01-2B46-A82F16C1CB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651735"/>
              </p:ext>
            </p:extLst>
          </p:nvPr>
        </p:nvGraphicFramePr>
        <p:xfrm>
          <a:off x="743024" y="873550"/>
          <a:ext cx="8531725" cy="5110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5459">
                  <a:extLst>
                    <a:ext uri="{9D8B030D-6E8A-4147-A177-3AD203B41FA5}">
                      <a16:colId xmlns:a16="http://schemas.microsoft.com/office/drawing/2014/main" val="432813016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19098531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6763533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94544735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51155626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20559668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101949312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688793949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596761941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584925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72293532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521912915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2400598692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957932564"/>
                    </a:ext>
                  </a:extLst>
                </a:gridCol>
                <a:gridCol w="429019">
                  <a:extLst>
                    <a:ext uri="{9D8B030D-6E8A-4147-A177-3AD203B41FA5}">
                      <a16:colId xmlns:a16="http://schemas.microsoft.com/office/drawing/2014/main" val="3317591598"/>
                    </a:ext>
                  </a:extLst>
                </a:gridCol>
              </a:tblGrid>
              <a:tr h="1984148">
                <a:tc>
                  <a:txBody>
                    <a:bodyPr/>
                    <a:lstStyle/>
                    <a:p>
                      <a:r>
                        <a:rPr lang="en-US" sz="2100" dirty="0"/>
                        <a:t>FOOD MENU</a:t>
                      </a:r>
                    </a:p>
                  </a:txBody>
                  <a:tcPr marL="240983" marR="68011" marT="481966" marB="3400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Milk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Egg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Lupin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Sulphur Dioxide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Gluten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Celery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Crustaceans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Molluscs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Fish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Mustard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Soybean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Peanut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Sesame</a:t>
                      </a:r>
                    </a:p>
                  </a:txBody>
                  <a:tcPr marL="0" marR="108000" marT="141681" marB="0" vert="vert"/>
                </a:tc>
                <a:tc>
                  <a:txBody>
                    <a:bodyPr/>
                    <a:lstStyle/>
                    <a:p>
                      <a:r>
                        <a:rPr lang="en-US" sz="1300" dirty="0" err="1"/>
                        <a:t>Treenuts</a:t>
                      </a:r>
                      <a:endParaRPr lang="en-US" sz="1300" dirty="0"/>
                    </a:p>
                  </a:txBody>
                  <a:tcPr marL="0" marR="108000" marT="141681" marB="0" vert="vert"/>
                </a:tc>
                <a:extLst>
                  <a:ext uri="{0D108BD9-81ED-4DB2-BD59-A6C34878D82A}">
                    <a16:rowId xmlns:a16="http://schemas.microsoft.com/office/drawing/2014/main" val="3579187586"/>
                  </a:ext>
                </a:extLst>
              </a:tr>
              <a:tr h="983590">
                <a:tc>
                  <a:txBody>
                    <a:bodyPr/>
                    <a:lstStyle/>
                    <a:p>
                      <a:r>
                        <a:rPr lang="en-GB" sz="13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Fish, bean and rice bowl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Tilapia, black beans, slaw, </a:t>
                      </a:r>
                      <a:b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guacamole and pickled onions</a:t>
                      </a:r>
                    </a:p>
                    <a:p>
                      <a:endParaRPr lang="en-US" sz="1300" dirty="0"/>
                    </a:p>
                  </a:txBody>
                  <a:tcPr marL="180000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4332747"/>
                  </a:ext>
                </a:extLst>
              </a:tr>
              <a:tr h="983590">
                <a:tc>
                  <a:txBody>
                    <a:bodyPr/>
                    <a:lstStyle/>
                    <a:p>
                      <a:r>
                        <a:rPr lang="en-GB" sz="13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Seafood &amp; Chorizo Paella</a:t>
                      </a: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Saffron rice, with chicken, </a:t>
                      </a:r>
                      <a:b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prawns, clams and vegetables</a:t>
                      </a:r>
                    </a:p>
                    <a:p>
                      <a:endParaRPr lang="en-US" sz="1300" dirty="0"/>
                    </a:p>
                  </a:txBody>
                  <a:tcPr marL="180000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714845"/>
                  </a:ext>
                </a:extLst>
              </a:tr>
              <a:tr h="11595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Avocado &amp; Cos Salad</a:t>
                      </a: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b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Mixed beans, edamame, herbs, carrots, peanuts </a:t>
                      </a:r>
                      <a:b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cashews </a:t>
                      </a:r>
                    </a:p>
                    <a:p>
                      <a:endParaRPr lang="en-US" sz="1300" dirty="0"/>
                    </a:p>
                  </a:txBody>
                  <a:tcPr marL="180000" marR="68011" marT="133879" marB="3400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40983" marR="68011" marT="133879" marB="340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586820"/>
                  </a:ext>
                </a:extLst>
              </a:tr>
            </a:tbl>
          </a:graphicData>
        </a:graphic>
      </p:graphicFrame>
      <p:pic>
        <p:nvPicPr>
          <p:cNvPr id="7" name="Graphic 6" descr="Tick with solid fill">
            <a:extLst>
              <a:ext uri="{FF2B5EF4-FFF2-40B4-BE49-F238E27FC236}">
                <a16:creationId xmlns:a16="http://schemas.microsoft.com/office/drawing/2014/main" id="{A2B364CB-0797-BB09-1F00-A273A2F333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335112" y="3155486"/>
            <a:ext cx="273514" cy="273514"/>
          </a:xfrm>
          <a:prstGeom prst="rect">
            <a:avLst/>
          </a:prstGeom>
        </p:spPr>
      </p:pic>
      <p:pic>
        <p:nvPicPr>
          <p:cNvPr id="8" name="Graphic 7" descr="Tick with solid fill">
            <a:extLst>
              <a:ext uri="{FF2B5EF4-FFF2-40B4-BE49-F238E27FC236}">
                <a16:creationId xmlns:a16="http://schemas.microsoft.com/office/drawing/2014/main" id="{C7E22EC8-92F1-AD0F-B3AD-AADD96F75B8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67126" y="3155486"/>
            <a:ext cx="273514" cy="273514"/>
          </a:xfrm>
          <a:prstGeom prst="rect">
            <a:avLst/>
          </a:prstGeom>
        </p:spPr>
      </p:pic>
      <p:pic>
        <p:nvPicPr>
          <p:cNvPr id="9" name="Graphic 8" descr="Tick with solid fill">
            <a:extLst>
              <a:ext uri="{FF2B5EF4-FFF2-40B4-BE49-F238E27FC236}">
                <a16:creationId xmlns:a16="http://schemas.microsoft.com/office/drawing/2014/main" id="{753E8312-91A5-070D-DF0D-E913B33991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81739" y="3155486"/>
            <a:ext cx="273514" cy="27351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BEC448B-AC5A-54B9-EC05-954B3F2A4E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1381" y="2413281"/>
            <a:ext cx="376518" cy="37651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F78598-785A-256A-6664-39E5367E04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4497" y="2411319"/>
            <a:ext cx="376518" cy="37651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8FC893-6196-11D5-190F-E663ED0192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3953" y="2411319"/>
            <a:ext cx="376518" cy="37651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0F828C2-955B-80BD-0E75-AF269E88CF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2117" y="2411319"/>
            <a:ext cx="376517" cy="37651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5B8B902-2DD3-6146-D656-C2648D010B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68093" y="2411319"/>
            <a:ext cx="376516" cy="37651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75B620F-F46D-5DD7-86AF-3C78659FAF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56812" y="2411319"/>
            <a:ext cx="376516" cy="37651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9B45FB9-6BB8-6666-DA8E-CD8D8073FA2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85017" y="2411319"/>
            <a:ext cx="376516" cy="37651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CF1E027-8DF0-F63C-6067-F5DC6E542A6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91989" y="2411319"/>
            <a:ext cx="378516" cy="378516"/>
          </a:xfrm>
          <a:prstGeom prst="rect">
            <a:avLst/>
          </a:prstGeom>
        </p:spPr>
      </p:pic>
      <p:pic>
        <p:nvPicPr>
          <p:cNvPr id="32" name="Graphic 31" descr="Tick with solid fill">
            <a:extLst>
              <a:ext uri="{FF2B5EF4-FFF2-40B4-BE49-F238E27FC236}">
                <a16:creationId xmlns:a16="http://schemas.microsoft.com/office/drawing/2014/main" id="{140B256A-22DE-0A89-6D5E-4930C9AC44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20207" y="4168740"/>
            <a:ext cx="273514" cy="273514"/>
          </a:xfrm>
          <a:prstGeom prst="rect">
            <a:avLst/>
          </a:prstGeom>
        </p:spPr>
      </p:pic>
      <p:pic>
        <p:nvPicPr>
          <p:cNvPr id="33" name="Graphic 32" descr="Tick with solid fill">
            <a:extLst>
              <a:ext uri="{FF2B5EF4-FFF2-40B4-BE49-F238E27FC236}">
                <a16:creationId xmlns:a16="http://schemas.microsoft.com/office/drawing/2014/main" id="{238582D6-85E2-6BF1-CD25-6B1A87F879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40337" y="4168740"/>
            <a:ext cx="273514" cy="273514"/>
          </a:xfrm>
          <a:prstGeom prst="rect">
            <a:avLst/>
          </a:prstGeom>
        </p:spPr>
      </p:pic>
      <p:pic>
        <p:nvPicPr>
          <p:cNvPr id="34" name="Graphic 33" descr="Tick with solid fill">
            <a:extLst>
              <a:ext uri="{FF2B5EF4-FFF2-40B4-BE49-F238E27FC236}">
                <a16:creationId xmlns:a16="http://schemas.microsoft.com/office/drawing/2014/main" id="{B11A39E1-4925-3EF6-5DE2-ECE9FEF783A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635103" y="4168740"/>
            <a:ext cx="273514" cy="273514"/>
          </a:xfrm>
          <a:prstGeom prst="rect">
            <a:avLst/>
          </a:prstGeom>
        </p:spPr>
      </p:pic>
      <p:pic>
        <p:nvPicPr>
          <p:cNvPr id="35" name="Graphic 34" descr="Tick with solid fill">
            <a:extLst>
              <a:ext uri="{FF2B5EF4-FFF2-40B4-BE49-F238E27FC236}">
                <a16:creationId xmlns:a16="http://schemas.microsoft.com/office/drawing/2014/main" id="{BF4CB90A-9840-0537-2402-6CA36D386DA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085002" y="5292461"/>
            <a:ext cx="273514" cy="273514"/>
          </a:xfrm>
          <a:prstGeom prst="rect">
            <a:avLst/>
          </a:prstGeom>
        </p:spPr>
      </p:pic>
      <p:pic>
        <p:nvPicPr>
          <p:cNvPr id="36" name="Graphic 35" descr="Tick with solid fill">
            <a:extLst>
              <a:ext uri="{FF2B5EF4-FFF2-40B4-BE49-F238E27FC236}">
                <a16:creationId xmlns:a16="http://schemas.microsoft.com/office/drawing/2014/main" id="{631CCA76-0776-1AB8-B7B2-6EEE701D6E1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644327" y="5292461"/>
            <a:ext cx="273514" cy="273514"/>
          </a:xfrm>
          <a:prstGeom prst="rect">
            <a:avLst/>
          </a:prstGeom>
        </p:spPr>
      </p:pic>
      <p:pic>
        <p:nvPicPr>
          <p:cNvPr id="37" name="Graphic 36" descr="Tick with solid fill">
            <a:extLst>
              <a:ext uri="{FF2B5EF4-FFF2-40B4-BE49-F238E27FC236}">
                <a16:creationId xmlns:a16="http://schemas.microsoft.com/office/drawing/2014/main" id="{5C0FC3BE-A865-134C-3C77-E4EABE4A7E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933301" y="5292461"/>
            <a:ext cx="273514" cy="273514"/>
          </a:xfrm>
          <a:prstGeom prst="rect">
            <a:avLst/>
          </a:prstGeom>
        </p:spPr>
      </p:pic>
      <p:pic>
        <p:nvPicPr>
          <p:cNvPr id="38" name="Graphic 37" descr="Tick with solid fill">
            <a:extLst>
              <a:ext uri="{FF2B5EF4-FFF2-40B4-BE49-F238E27FC236}">
                <a16:creationId xmlns:a16="http://schemas.microsoft.com/office/drawing/2014/main" id="{05DAC580-A025-4D25-FA9D-7D68B58920E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492627" y="5292461"/>
            <a:ext cx="273514" cy="27351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7C8E0C5-4E06-4860-34E7-C79989469DB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22928" y="2411319"/>
            <a:ext cx="376516" cy="37651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21D5C41-EC5C-7B76-2713-A8252D07322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730238" y="2411319"/>
            <a:ext cx="376516" cy="376516"/>
          </a:xfrm>
          <a:prstGeom prst="rect">
            <a:avLst/>
          </a:prstGeom>
        </p:spPr>
      </p:pic>
      <p:pic>
        <p:nvPicPr>
          <p:cNvPr id="3" name="Picture 2" descr="A white and green logo&#10;&#10;Description automatically generated">
            <a:extLst>
              <a:ext uri="{FF2B5EF4-FFF2-40B4-BE49-F238E27FC236}">
                <a16:creationId xmlns:a16="http://schemas.microsoft.com/office/drawing/2014/main" id="{22123915-8749-B835-67E3-AB2DE9EB9726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flipH="1">
            <a:off x="5419334" y="2392269"/>
            <a:ext cx="422823" cy="42282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E5923BC-3E4F-99D1-A5D4-D5555BA449D9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/>
          <a:stretch/>
        </p:blipFill>
        <p:spPr>
          <a:xfrm>
            <a:off x="6270545" y="2392269"/>
            <a:ext cx="422823" cy="4228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B192BE7-CED5-4C90-3636-18A37E918B0A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/>
          <a:stretch/>
        </p:blipFill>
        <p:spPr>
          <a:xfrm>
            <a:off x="8421766" y="2391913"/>
            <a:ext cx="421677" cy="421677"/>
          </a:xfrm>
          <a:prstGeom prst="rect">
            <a:avLst/>
          </a:prstGeom>
        </p:spPr>
      </p:pic>
      <p:pic>
        <p:nvPicPr>
          <p:cNvPr id="2" name="Picture 1" descr="A purple circle with a white leaf in it&#10;&#10;Description automatically generated">
            <a:extLst>
              <a:ext uri="{FF2B5EF4-FFF2-40B4-BE49-F238E27FC236}">
                <a16:creationId xmlns:a16="http://schemas.microsoft.com/office/drawing/2014/main" id="{354695A1-59F1-EDDC-8DFF-7CEBC1B5BE0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130163" y="2388739"/>
            <a:ext cx="421676" cy="4216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1B9503-B440-42B4-B465-A53C500B8929}"/>
              </a:ext>
            </a:extLst>
          </p:cNvPr>
          <p:cNvPicPr>
            <a:picLocks noChangeAspect="1"/>
          </p:cNvPicPr>
          <p:nvPr/>
        </p:nvPicPr>
        <p:blipFill>
          <a:blip r:embed="rId23"/>
          <a:srcRect/>
          <a:stretch/>
        </p:blipFill>
        <p:spPr>
          <a:xfrm>
            <a:off x="8866950" y="2411319"/>
            <a:ext cx="384292" cy="38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605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1963</TotalTime>
  <Words>305</Words>
  <Application>Microsoft Office PowerPoint</Application>
  <PresentationFormat>A4 Paper (210x297 mm)</PresentationFormat>
  <Paragraphs>165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Aimee Connell</dc:creator>
  <cp:lastModifiedBy>Alex Preston</cp:lastModifiedBy>
  <cp:revision>8</cp:revision>
  <dcterms:created xsi:type="dcterms:W3CDTF">2024-11-29T11:11:46Z</dcterms:created>
  <dcterms:modified xsi:type="dcterms:W3CDTF">2026-08-28T09:35:17Z</dcterms:modified>
</cp:coreProperties>
</file>