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12/17/2020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12/17/2020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12/17/2020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12/17/2020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12/17/2020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12/17/2020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www.youtube.com/watch?v=RbwRrVw-CRo&amp;feature=emb_title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All about Autism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91184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470263" y="0"/>
            <a:ext cx="9320711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229355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232" y="0"/>
            <a:ext cx="9185094" cy="685434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158487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3046" y="0"/>
            <a:ext cx="9396978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718755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760" y="1516"/>
            <a:ext cx="9228308" cy="685648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772820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3326" y="41789"/>
            <a:ext cx="9255412" cy="681621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229406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012" y="55219"/>
            <a:ext cx="9157064" cy="680278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339388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011" y="0"/>
            <a:ext cx="9128841" cy="684320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877537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682" y="0"/>
            <a:ext cx="9792094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374460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4490" y="494937"/>
            <a:ext cx="8596668" cy="1320800"/>
          </a:xfrm>
        </p:spPr>
        <p:txBody>
          <a:bodyPr/>
          <a:lstStyle/>
          <a:p>
            <a:r>
              <a:rPr lang="en-GB" dirty="0" smtClean="0">
                <a:hlinkClick r:id="rId2"/>
              </a:rPr>
              <a:t>Amazing Things Happen - a video about Autism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951" y="1724297"/>
            <a:ext cx="8925746" cy="504226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3741266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31</TotalTime>
  <Words>11</Words>
  <Application>Microsoft Office PowerPoint</Application>
  <PresentationFormat>Widescreen</PresentationFormat>
  <Paragraphs>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Trebuchet MS</vt:lpstr>
      <vt:lpstr>Wingdings 3</vt:lpstr>
      <vt:lpstr>Facet</vt:lpstr>
      <vt:lpstr>All about Autism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Amazing Things Happen - a video about Autism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All about Autism</dc:title>
  <dc:creator>Hannah Roberts</dc:creator>
  <cp:lastModifiedBy>Hannah Roberts</cp:lastModifiedBy>
  <cp:revision>4</cp:revision>
  <dcterms:created xsi:type="dcterms:W3CDTF">2020-12-17T08:57:33Z</dcterms:created>
  <dcterms:modified xsi:type="dcterms:W3CDTF">2020-12-17T09:28:41Z</dcterms:modified>
</cp:coreProperties>
</file>